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73" r:id="rId4"/>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76">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76"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gif>
</file>

<file path=ppt/media/image10.gif>
</file>

<file path=ppt/media/image11.gif>
</file>

<file path=ppt/media/image12.png>
</file>

<file path=ppt/media/image13.gif>
</file>

<file path=ppt/media/image14.gif>
</file>

<file path=ppt/media/image15.gif>
</file>

<file path=ppt/media/image16.gif>
</file>

<file path=ppt/media/image17.gif>
</file>

<file path=ppt/media/image18.gif>
</file>

<file path=ppt/media/image19.gif>
</file>

<file path=ppt/media/image2.gif>
</file>

<file path=ppt/media/image20.gif>
</file>

<file path=ppt/media/image3.png>
</file>

<file path=ppt/media/image4.gif>
</file>

<file path=ppt/media/image5.png>
</file>

<file path=ppt/media/image6.gif>
</file>

<file path=ppt/media/image7.gif>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c93c96674e_0_9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c93c96674e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c93c96674e_0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c93c96674e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c9be98e9e9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c9be98e9e9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c93c96674e_0_10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c93c96674e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c9be98e9e9_0_4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c9be98e9e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c93c96674e_0_10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c93c96674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c9be98e9e9_0_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c9be98e9e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c93c96674e_0_1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c93c96674e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c9be98e9e9_0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c9be98e9e9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c93c96674e_0_1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c93c96674e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c9be98e9e9_0_5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c9be98e9e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c93c96683a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c93c9668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c9be98e9e9_0_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c9be98e9e9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c93c96683a_0_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c93c96683a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c9be98e9e9_0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c9be98e9e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p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4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93c96674e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93c96674e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c9be98e9e9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c9be98e9e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93c96674e_0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93c96674e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c9be98e9e9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c9be98e9e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93c96674e_0_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93c96674e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c9be98e9e9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c9be98e9e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layout">
  <p:cSld name="Cover slide layout">
    <p:bg>
      <p:bgPr>
        <a:solidFill>
          <a:schemeClr val="accent1"/>
        </a:solidFill>
      </p:bgPr>
    </p:bg>
    <p:spTree>
      <p:nvGrpSpPr>
        <p:cNvPr id="6" name="Shape 6"/>
        <p:cNvGrpSpPr/>
        <p:nvPr/>
      </p:nvGrpSpPr>
      <p:grpSpPr>
        <a:xfrm>
          <a:off x="0" y="0"/>
          <a:ext cx="0" cy="0"/>
          <a:chOff x="0" y="0"/>
          <a:chExt cx="0" cy="0"/>
        </a:xfrm>
      </p:grpSpPr>
      <p:sp>
        <p:nvSpPr>
          <p:cNvPr id="7" name="Google Shape;7;p2"/>
          <p:cNvSpPr/>
          <p:nvPr/>
        </p:nvSpPr>
        <p:spPr>
          <a:xfrm>
            <a:off x="0" y="5073741"/>
            <a:ext cx="12192000" cy="1784259"/>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1_Images &amp; Contents">
  <p:cSld name="31_Images &amp; Contents">
    <p:spTree>
      <p:nvGrpSpPr>
        <p:cNvPr id="51" name="Shape 51"/>
        <p:cNvGrpSpPr/>
        <p:nvPr/>
      </p:nvGrpSpPr>
      <p:grpSpPr>
        <a:xfrm>
          <a:off x="0" y="0"/>
          <a:ext cx="0" cy="0"/>
          <a:chOff x="0" y="0"/>
          <a:chExt cx="0" cy="0"/>
        </a:xfrm>
      </p:grpSpPr>
      <p:sp>
        <p:nvSpPr>
          <p:cNvPr id="52" name="Google Shape;52;p12"/>
          <p:cNvSpPr/>
          <p:nvPr/>
        </p:nvSpPr>
        <p:spPr>
          <a:xfrm>
            <a:off x="6392164" y="1281975"/>
            <a:ext cx="4759542" cy="4759542"/>
          </a:xfrm>
          <a:prstGeom prst="donut">
            <a:avLst>
              <a:gd fmla="val 935"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dk1"/>
              </a:solidFill>
              <a:latin typeface="Arial"/>
              <a:ea typeface="Arial"/>
              <a:cs typeface="Arial"/>
              <a:sym typeface="Arial"/>
            </a:endParaRPr>
          </a:p>
        </p:txBody>
      </p:sp>
      <p:sp>
        <p:nvSpPr>
          <p:cNvPr id="53" name="Google Shape;53;p12"/>
          <p:cNvSpPr/>
          <p:nvPr>
            <p:ph idx="2" type="pic"/>
          </p:nvPr>
        </p:nvSpPr>
        <p:spPr>
          <a:xfrm>
            <a:off x="9030709" y="1366318"/>
            <a:ext cx="1822409" cy="258687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54" name="Google Shape;54;p12"/>
          <p:cNvSpPr/>
          <p:nvPr>
            <p:ph idx="3" type="pic"/>
          </p:nvPr>
        </p:nvSpPr>
        <p:spPr>
          <a:xfrm>
            <a:off x="7118317" y="932349"/>
            <a:ext cx="2719605" cy="2144179"/>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55" name="Google Shape;55;p12"/>
          <p:cNvSpPr/>
          <p:nvPr>
            <p:ph idx="4" type="pic"/>
          </p:nvPr>
        </p:nvSpPr>
        <p:spPr>
          <a:xfrm>
            <a:off x="8112013" y="4022252"/>
            <a:ext cx="2626805" cy="157015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56" name="Google Shape;56;p12"/>
          <p:cNvSpPr/>
          <p:nvPr>
            <p:ph idx="5" type="pic"/>
          </p:nvPr>
        </p:nvSpPr>
        <p:spPr>
          <a:xfrm>
            <a:off x="6392163" y="3145586"/>
            <a:ext cx="2195336" cy="2446823"/>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Images &amp; Contents">
  <p:cSld name="11_Images &amp; Contents">
    <p:spTree>
      <p:nvGrpSpPr>
        <p:cNvPr id="57" name="Shape 57"/>
        <p:cNvGrpSpPr/>
        <p:nvPr/>
      </p:nvGrpSpPr>
      <p:grpSpPr>
        <a:xfrm>
          <a:off x="0" y="0"/>
          <a:ext cx="0" cy="0"/>
          <a:chOff x="0" y="0"/>
          <a:chExt cx="0" cy="0"/>
        </a:xfrm>
      </p:grpSpPr>
      <p:sp>
        <p:nvSpPr>
          <p:cNvPr id="58" name="Google Shape;58;p13"/>
          <p:cNvSpPr/>
          <p:nvPr>
            <p:ph idx="2" type="pic"/>
          </p:nvPr>
        </p:nvSpPr>
        <p:spPr>
          <a:xfrm flipH="1">
            <a:off x="781176" y="764646"/>
            <a:ext cx="6174102" cy="5328708"/>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5_Contents slide layout">
  <p:cSld name="15_Contents slide layout">
    <p:spTree>
      <p:nvGrpSpPr>
        <p:cNvPr id="59" name="Shape 59"/>
        <p:cNvGrpSpPr/>
        <p:nvPr/>
      </p:nvGrpSpPr>
      <p:grpSpPr>
        <a:xfrm>
          <a:off x="0" y="0"/>
          <a:ext cx="0" cy="0"/>
          <a:chOff x="0" y="0"/>
          <a:chExt cx="0" cy="0"/>
        </a:xfrm>
      </p:grpSpPr>
      <p:sp>
        <p:nvSpPr>
          <p:cNvPr id="60" name="Google Shape;60;p14"/>
          <p:cNvSpPr/>
          <p:nvPr>
            <p:ph idx="2" type="pic"/>
          </p:nvPr>
        </p:nvSpPr>
        <p:spPr>
          <a:xfrm>
            <a:off x="0" y="0"/>
            <a:ext cx="4689695" cy="6858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2_Contents slide layout">
  <p:cSld name="12_Contents slide layout">
    <p:spTree>
      <p:nvGrpSpPr>
        <p:cNvPr id="61" name="Shape 61"/>
        <p:cNvGrpSpPr/>
        <p:nvPr/>
      </p:nvGrpSpPr>
      <p:grpSpPr>
        <a:xfrm>
          <a:off x="0" y="0"/>
          <a:ext cx="0" cy="0"/>
          <a:chOff x="0" y="0"/>
          <a:chExt cx="0" cy="0"/>
        </a:xfrm>
      </p:grpSpPr>
      <p:grpSp>
        <p:nvGrpSpPr>
          <p:cNvPr id="62" name="Google Shape;62;p15"/>
          <p:cNvGrpSpPr/>
          <p:nvPr/>
        </p:nvGrpSpPr>
        <p:grpSpPr>
          <a:xfrm flipH="1">
            <a:off x="486250" y="477136"/>
            <a:ext cx="11704320" cy="5935130"/>
            <a:chOff x="-161213" y="477136"/>
            <a:chExt cx="11704320" cy="5935130"/>
          </a:xfrm>
        </p:grpSpPr>
        <p:cxnSp>
          <p:nvCxnSpPr>
            <p:cNvPr id="63" name="Google Shape;63;p15"/>
            <p:cNvCxnSpPr/>
            <p:nvPr/>
          </p:nvCxnSpPr>
          <p:spPr>
            <a:xfrm rot="10800000">
              <a:off x="-161213" y="477136"/>
              <a:ext cx="11704320" cy="0"/>
            </a:xfrm>
            <a:prstGeom prst="straightConnector1">
              <a:avLst/>
            </a:prstGeom>
            <a:noFill/>
            <a:ln cap="flat" cmpd="sng" w="44450">
              <a:solidFill>
                <a:schemeClr val="accent1"/>
              </a:solidFill>
              <a:prstDash val="solid"/>
              <a:miter lim="800000"/>
              <a:headEnd len="sm" w="sm" type="none"/>
              <a:tailEnd len="sm" w="sm" type="none"/>
            </a:ln>
          </p:spPr>
        </p:cxnSp>
        <p:cxnSp>
          <p:nvCxnSpPr>
            <p:cNvPr id="64" name="Google Shape;64;p15"/>
            <p:cNvCxnSpPr/>
            <p:nvPr/>
          </p:nvCxnSpPr>
          <p:spPr>
            <a:xfrm rot="10800000">
              <a:off x="11543107" y="477136"/>
              <a:ext cx="0" cy="5935130"/>
            </a:xfrm>
            <a:prstGeom prst="straightConnector1">
              <a:avLst/>
            </a:prstGeom>
            <a:noFill/>
            <a:ln cap="flat" cmpd="sng" w="44450">
              <a:solidFill>
                <a:schemeClr val="accent1"/>
              </a:solidFill>
              <a:prstDash val="solid"/>
              <a:miter lim="800000"/>
              <a:headEnd len="sm" w="sm" type="none"/>
              <a:tailEnd len="sm" w="sm" type="none"/>
            </a:ln>
          </p:spPr>
        </p:cxnSp>
        <p:cxnSp>
          <p:nvCxnSpPr>
            <p:cNvPr id="65" name="Google Shape;65;p15"/>
            <p:cNvCxnSpPr/>
            <p:nvPr/>
          </p:nvCxnSpPr>
          <p:spPr>
            <a:xfrm flipH="1">
              <a:off x="-161213" y="6392850"/>
              <a:ext cx="11704320" cy="13272"/>
            </a:xfrm>
            <a:prstGeom prst="straightConnector1">
              <a:avLst/>
            </a:prstGeom>
            <a:noFill/>
            <a:ln cap="flat" cmpd="sng" w="44450">
              <a:solidFill>
                <a:schemeClr val="accent1"/>
              </a:solidFill>
              <a:prstDash val="solid"/>
              <a:miter lim="800000"/>
              <a:headEnd len="sm" w="sm" type="none"/>
              <a:tailEnd len="sm" w="sm" type="none"/>
            </a:ln>
          </p:spPr>
        </p:cxnSp>
      </p:grpSp>
      <p:sp>
        <p:nvSpPr>
          <p:cNvPr id="66" name="Google Shape;66;p15"/>
          <p:cNvSpPr/>
          <p:nvPr>
            <p:ph idx="2" type="pic"/>
          </p:nvPr>
        </p:nvSpPr>
        <p:spPr>
          <a:xfrm>
            <a:off x="5268686" y="0"/>
            <a:ext cx="6923314" cy="6858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Contents slide layout">
  <p:cSld name="3_Contents slide layout">
    <p:spTree>
      <p:nvGrpSpPr>
        <p:cNvPr id="67" name="Shape 67"/>
        <p:cNvGrpSpPr/>
        <p:nvPr/>
      </p:nvGrpSpPr>
      <p:grpSpPr>
        <a:xfrm>
          <a:off x="0" y="0"/>
          <a:ext cx="0" cy="0"/>
          <a:chOff x="0" y="0"/>
          <a:chExt cx="0" cy="0"/>
        </a:xfrm>
      </p:grpSpPr>
      <p:sp>
        <p:nvSpPr>
          <p:cNvPr id="68" name="Google Shape;68;p16"/>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69" name="Google Shape;69;p16"/>
          <p:cNvPicPr preferRelativeResize="0"/>
          <p:nvPr/>
        </p:nvPicPr>
        <p:blipFill rotWithShape="1">
          <a:blip r:embed="rId2">
            <a:alphaModFix/>
          </a:blip>
          <a:srcRect b="0" l="0" r="0" t="0"/>
          <a:stretch/>
        </p:blipFill>
        <p:spPr>
          <a:xfrm>
            <a:off x="10868410" y="4207471"/>
            <a:ext cx="863147" cy="2425033"/>
          </a:xfrm>
          <a:prstGeom prst="rect">
            <a:avLst/>
          </a:prstGeom>
          <a:noFill/>
          <a:ln>
            <a:noFill/>
          </a:ln>
        </p:spPr>
      </p:pic>
      <p:cxnSp>
        <p:nvCxnSpPr>
          <p:cNvPr id="70" name="Google Shape;70;p16"/>
          <p:cNvCxnSpPr/>
          <p:nvPr/>
        </p:nvCxnSpPr>
        <p:spPr>
          <a:xfrm rot="10800000">
            <a:off x="1" y="6624450"/>
            <a:ext cx="12191999" cy="0"/>
          </a:xfrm>
          <a:prstGeom prst="straightConnector1">
            <a:avLst/>
          </a:prstGeom>
          <a:noFill/>
          <a:ln cap="flat" cmpd="sng" w="19050">
            <a:solidFill>
              <a:schemeClr val="accent1"/>
            </a:solidFill>
            <a:prstDash val="solid"/>
            <a:miter lim="800000"/>
            <a:headEnd len="sm" w="sm" type="none"/>
            <a:tailEnd len="sm" w="sm" type="none"/>
          </a:ln>
        </p:spPr>
      </p:cxnSp>
      <p:sp>
        <p:nvSpPr>
          <p:cNvPr id="71" name="Google Shape;71;p16"/>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2" name="Google Shape;72;p16"/>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3_Contents slide layout">
  <p:cSld name="13_Contents slide layout">
    <p:spTree>
      <p:nvGrpSpPr>
        <p:cNvPr id="73" name="Shape 73"/>
        <p:cNvGrpSpPr/>
        <p:nvPr/>
      </p:nvGrpSpPr>
      <p:grpSpPr>
        <a:xfrm>
          <a:off x="0" y="0"/>
          <a:ext cx="0" cy="0"/>
          <a:chOff x="0" y="0"/>
          <a:chExt cx="0" cy="0"/>
        </a:xfrm>
      </p:grpSpPr>
      <p:sp>
        <p:nvSpPr>
          <p:cNvPr id="74" name="Google Shape;74;p17"/>
          <p:cNvSpPr/>
          <p:nvPr/>
        </p:nvSpPr>
        <p:spPr>
          <a:xfrm>
            <a:off x="627017" y="2679826"/>
            <a:ext cx="11037601" cy="165874"/>
          </a:xfrm>
          <a:custGeom>
            <a:rect b="b" l="l" r="r" t="t"/>
            <a:pathLst>
              <a:path extrusionOk="0" h="576064" w="8352928">
                <a:moveTo>
                  <a:pt x="0" y="0"/>
                </a:moveTo>
                <a:lnTo>
                  <a:pt x="7704856" y="0"/>
                </a:lnTo>
                <a:lnTo>
                  <a:pt x="7776864" y="0"/>
                </a:lnTo>
                <a:lnTo>
                  <a:pt x="8208912" y="0"/>
                </a:lnTo>
                <a:lnTo>
                  <a:pt x="8352928" y="288032"/>
                </a:lnTo>
                <a:lnTo>
                  <a:pt x="8208912" y="576064"/>
                </a:lnTo>
                <a:lnTo>
                  <a:pt x="7776864" y="576064"/>
                </a:lnTo>
                <a:lnTo>
                  <a:pt x="7704856" y="576064"/>
                </a:lnTo>
                <a:lnTo>
                  <a:pt x="0" y="576064"/>
                </a:lnTo>
                <a:close/>
              </a:path>
            </a:pathLst>
          </a:custGeom>
          <a:solidFill>
            <a:srgbClr val="D8D8D8"/>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75" name="Google Shape;75;p17"/>
          <p:cNvSpPr/>
          <p:nvPr>
            <p:ph idx="2" type="pic"/>
          </p:nvPr>
        </p:nvSpPr>
        <p:spPr>
          <a:xfrm>
            <a:off x="1106725" y="1826763"/>
            <a:ext cx="1872000" cy="1872000"/>
          </a:xfrm>
          <a:prstGeom prst="ellipse">
            <a:avLst/>
          </a:prstGeom>
          <a:solidFill>
            <a:schemeClr val="lt1"/>
          </a:solidFill>
          <a:ln cap="flat" cmpd="sng" w="50800">
            <a:solidFill>
              <a:schemeClr val="accent1"/>
            </a:solidFill>
            <a:prstDash val="solid"/>
            <a:round/>
            <a:headEnd len="sm" w="sm" type="none"/>
            <a:tailEnd len="sm" w="sm" type="none"/>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6" name="Google Shape;76;p17"/>
          <p:cNvSpPr/>
          <p:nvPr>
            <p:ph idx="3" type="pic"/>
          </p:nvPr>
        </p:nvSpPr>
        <p:spPr>
          <a:xfrm>
            <a:off x="9193031" y="1826763"/>
            <a:ext cx="1872000" cy="1872000"/>
          </a:xfrm>
          <a:prstGeom prst="ellipse">
            <a:avLst/>
          </a:prstGeom>
          <a:solidFill>
            <a:schemeClr val="lt1"/>
          </a:solidFill>
          <a:ln cap="flat" cmpd="sng" w="50800">
            <a:solidFill>
              <a:schemeClr val="accent4"/>
            </a:solidFill>
            <a:prstDash val="solid"/>
            <a:round/>
            <a:headEnd len="sm" w="sm" type="none"/>
            <a:tailEnd len="sm" w="sm" type="none"/>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7" name="Google Shape;77;p17"/>
          <p:cNvSpPr/>
          <p:nvPr>
            <p:ph idx="4" type="pic"/>
          </p:nvPr>
        </p:nvSpPr>
        <p:spPr>
          <a:xfrm>
            <a:off x="6497595" y="1826763"/>
            <a:ext cx="1872000" cy="1872000"/>
          </a:xfrm>
          <a:prstGeom prst="ellipse">
            <a:avLst/>
          </a:prstGeom>
          <a:solidFill>
            <a:schemeClr val="lt1"/>
          </a:solidFill>
          <a:ln cap="flat" cmpd="sng" w="50800">
            <a:solidFill>
              <a:schemeClr val="accent3"/>
            </a:solidFill>
            <a:prstDash val="solid"/>
            <a:round/>
            <a:headEnd len="sm" w="sm" type="none"/>
            <a:tailEnd len="sm" w="sm" type="none"/>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8" name="Google Shape;78;p17"/>
          <p:cNvSpPr/>
          <p:nvPr>
            <p:ph idx="5" type="pic"/>
          </p:nvPr>
        </p:nvSpPr>
        <p:spPr>
          <a:xfrm>
            <a:off x="3802160" y="1826763"/>
            <a:ext cx="1872000" cy="1872000"/>
          </a:xfrm>
          <a:prstGeom prst="ellipse">
            <a:avLst/>
          </a:prstGeom>
          <a:solidFill>
            <a:schemeClr val="lt1"/>
          </a:solidFill>
          <a:ln cap="flat" cmpd="sng" w="50800">
            <a:solidFill>
              <a:schemeClr val="accent2"/>
            </a:solidFill>
            <a:prstDash val="solid"/>
            <a:round/>
            <a:headEnd len="sm" w="sm" type="none"/>
            <a:tailEnd len="sm" w="sm" type="none"/>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79" name="Google Shape;79;p17"/>
          <p:cNvSpPr/>
          <p:nvPr/>
        </p:nvSpPr>
        <p:spPr>
          <a:xfrm>
            <a:off x="3694160" y="4207989"/>
            <a:ext cx="2088000" cy="36004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262626"/>
              </a:solidFill>
              <a:latin typeface="Arial"/>
              <a:ea typeface="Arial"/>
              <a:cs typeface="Arial"/>
              <a:sym typeface="Arial"/>
            </a:endParaRPr>
          </a:p>
        </p:txBody>
      </p:sp>
      <p:sp>
        <p:nvSpPr>
          <p:cNvPr id="80" name="Google Shape;80;p17"/>
          <p:cNvSpPr/>
          <p:nvPr/>
        </p:nvSpPr>
        <p:spPr>
          <a:xfrm>
            <a:off x="6389595" y="4207989"/>
            <a:ext cx="2088000" cy="360040"/>
          </a:xfrm>
          <a:prstGeom prst="rect">
            <a:avLst/>
          </a:pr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262626"/>
              </a:solidFill>
              <a:latin typeface="Arial"/>
              <a:ea typeface="Arial"/>
              <a:cs typeface="Arial"/>
              <a:sym typeface="Arial"/>
            </a:endParaRPr>
          </a:p>
        </p:txBody>
      </p:sp>
      <p:sp>
        <p:nvSpPr>
          <p:cNvPr id="81" name="Google Shape;81;p17"/>
          <p:cNvSpPr/>
          <p:nvPr/>
        </p:nvSpPr>
        <p:spPr>
          <a:xfrm>
            <a:off x="9085031" y="4207989"/>
            <a:ext cx="2088000" cy="360040"/>
          </a:xfrm>
          <a:prstGeom prst="rect">
            <a:avLst/>
          </a:pr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262626"/>
              </a:solidFill>
              <a:latin typeface="Arial"/>
              <a:ea typeface="Arial"/>
              <a:cs typeface="Arial"/>
              <a:sym typeface="Arial"/>
            </a:endParaRPr>
          </a:p>
        </p:txBody>
      </p:sp>
      <p:sp>
        <p:nvSpPr>
          <p:cNvPr id="82" name="Google Shape;82;p17"/>
          <p:cNvSpPr/>
          <p:nvPr/>
        </p:nvSpPr>
        <p:spPr>
          <a:xfrm>
            <a:off x="998725" y="4207989"/>
            <a:ext cx="2088000" cy="36004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262626"/>
              </a:solidFill>
              <a:latin typeface="Arial"/>
              <a:ea typeface="Arial"/>
              <a:cs typeface="Arial"/>
              <a:sym typeface="Arial"/>
            </a:endParaRPr>
          </a:p>
        </p:txBody>
      </p:sp>
      <p:sp>
        <p:nvSpPr>
          <p:cNvPr id="83" name="Google Shape;83;p1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84" name="Google Shape;84;p17"/>
          <p:cNvSpPr/>
          <p:nvPr/>
        </p:nvSpPr>
        <p:spPr>
          <a:xfrm>
            <a:off x="0" y="6605081"/>
            <a:ext cx="12192000" cy="27699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5" name="Google Shape;85;p17"/>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6" name="Google Shape;86;p17"/>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0_Images &amp; Contents Layout">
  <p:cSld name="40_Images &amp; Contents Layout">
    <p:spTree>
      <p:nvGrpSpPr>
        <p:cNvPr id="87" name="Shape 87"/>
        <p:cNvGrpSpPr/>
        <p:nvPr/>
      </p:nvGrpSpPr>
      <p:grpSpPr>
        <a:xfrm>
          <a:off x="0" y="0"/>
          <a:ext cx="0" cy="0"/>
          <a:chOff x="0" y="0"/>
          <a:chExt cx="0" cy="0"/>
        </a:xfrm>
      </p:grpSpPr>
      <p:sp>
        <p:nvSpPr>
          <p:cNvPr id="88" name="Google Shape;88;p18"/>
          <p:cNvSpPr/>
          <p:nvPr/>
        </p:nvSpPr>
        <p:spPr>
          <a:xfrm>
            <a:off x="647699" y="1720158"/>
            <a:ext cx="6441164" cy="3417684"/>
          </a:xfrm>
          <a:prstGeom prst="frame">
            <a:avLst>
              <a:gd fmla="val 901" name="adj1"/>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89" name="Google Shape;89;p18"/>
          <p:cNvSpPr/>
          <p:nvPr>
            <p:ph idx="2" type="pic"/>
          </p:nvPr>
        </p:nvSpPr>
        <p:spPr>
          <a:xfrm>
            <a:off x="3612333" y="425513"/>
            <a:ext cx="3096285" cy="6006974"/>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0_Contents slide layout">
  <p:cSld name="10_Contents slide layout">
    <p:spTree>
      <p:nvGrpSpPr>
        <p:cNvPr id="90" name="Shape 90"/>
        <p:cNvGrpSpPr/>
        <p:nvPr/>
      </p:nvGrpSpPr>
      <p:grpSpPr>
        <a:xfrm>
          <a:off x="0" y="0"/>
          <a:ext cx="0" cy="0"/>
          <a:chOff x="0" y="0"/>
          <a:chExt cx="0" cy="0"/>
        </a:xfrm>
      </p:grpSpPr>
      <p:sp>
        <p:nvSpPr>
          <p:cNvPr id="91" name="Google Shape;91;p19"/>
          <p:cNvSpPr/>
          <p:nvPr>
            <p:ph idx="2" type="pic"/>
          </p:nvPr>
        </p:nvSpPr>
        <p:spPr>
          <a:xfrm>
            <a:off x="5334000" y="0"/>
            <a:ext cx="6858000" cy="6858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Contents slide layout">
  <p:cSld name="8_Contents slide layout">
    <p:spTree>
      <p:nvGrpSpPr>
        <p:cNvPr id="92" name="Shape 92"/>
        <p:cNvGrpSpPr/>
        <p:nvPr/>
      </p:nvGrpSpPr>
      <p:grpSpPr>
        <a:xfrm>
          <a:off x="0" y="0"/>
          <a:ext cx="0" cy="0"/>
          <a:chOff x="0" y="0"/>
          <a:chExt cx="0" cy="0"/>
        </a:xfrm>
      </p:grpSpPr>
      <p:cxnSp>
        <p:nvCxnSpPr>
          <p:cNvPr id="93" name="Google Shape;93;p20"/>
          <p:cNvCxnSpPr/>
          <p:nvPr/>
        </p:nvCxnSpPr>
        <p:spPr>
          <a:xfrm rot="10800000">
            <a:off x="1" y="6624450"/>
            <a:ext cx="12191999" cy="0"/>
          </a:xfrm>
          <a:prstGeom prst="straightConnector1">
            <a:avLst/>
          </a:prstGeom>
          <a:noFill/>
          <a:ln cap="flat" cmpd="sng" w="19050">
            <a:solidFill>
              <a:schemeClr val="accent1"/>
            </a:solidFill>
            <a:prstDash val="solid"/>
            <a:miter lim="800000"/>
            <a:headEnd len="sm" w="sm" type="none"/>
            <a:tailEnd len="sm" w="sm" type="none"/>
          </a:ln>
        </p:spPr>
      </p:cxnSp>
      <p:pic>
        <p:nvPicPr>
          <p:cNvPr descr="E:\002-KIMS BUSINESS\007-02-MaxPPT-Contents\150902-com-Global-Laptop\mo900.png" id="94" name="Google Shape;94;p20"/>
          <p:cNvPicPr preferRelativeResize="0"/>
          <p:nvPr/>
        </p:nvPicPr>
        <p:blipFill rotWithShape="1">
          <a:blip r:embed="rId2">
            <a:alphaModFix/>
          </a:blip>
          <a:srcRect b="0" l="18253" r="0" t="0"/>
          <a:stretch/>
        </p:blipFill>
        <p:spPr>
          <a:xfrm>
            <a:off x="0" y="2348880"/>
            <a:ext cx="3683812" cy="4509120"/>
          </a:xfrm>
          <a:prstGeom prst="rect">
            <a:avLst/>
          </a:prstGeom>
          <a:noFill/>
          <a:ln>
            <a:noFill/>
          </a:ln>
        </p:spPr>
      </p:pic>
      <p:sp>
        <p:nvSpPr>
          <p:cNvPr id="95" name="Google Shape;95;p20"/>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96" name="Google Shape;96;p20"/>
          <p:cNvPicPr preferRelativeResize="0"/>
          <p:nvPr/>
        </p:nvPicPr>
        <p:blipFill rotWithShape="1">
          <a:blip r:embed="rId3">
            <a:alphaModFix/>
          </a:blip>
          <a:srcRect b="0" l="0" r="0" t="0"/>
          <a:stretch/>
        </p:blipFill>
        <p:spPr>
          <a:xfrm>
            <a:off x="10868410" y="4207471"/>
            <a:ext cx="863147" cy="2425033"/>
          </a:xfrm>
          <a:prstGeom prst="rect">
            <a:avLst/>
          </a:prstGeom>
          <a:noFill/>
          <a:ln>
            <a:noFill/>
          </a:ln>
        </p:spPr>
      </p:pic>
      <p:sp>
        <p:nvSpPr>
          <p:cNvPr id="97" name="Google Shape;97;p20"/>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8" name="Google Shape;98;p20"/>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99" name="Google Shape;99;p20"/>
          <p:cNvSpPr/>
          <p:nvPr>
            <p:ph idx="2" type="pic"/>
          </p:nvPr>
        </p:nvSpPr>
        <p:spPr>
          <a:xfrm>
            <a:off x="1620092" y="2699240"/>
            <a:ext cx="1684418" cy="2650546"/>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600"/>
              <a:buFont typeface="Arial"/>
              <a:buNone/>
              <a:defRPr b="0" i="0" sz="16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1_Contents slide layout">
  <p:cSld name="11_Contents slide layout">
    <p:spTree>
      <p:nvGrpSpPr>
        <p:cNvPr id="100" name="Shape 100"/>
        <p:cNvGrpSpPr/>
        <p:nvPr/>
      </p:nvGrpSpPr>
      <p:grpSpPr>
        <a:xfrm>
          <a:off x="0" y="0"/>
          <a:ext cx="0" cy="0"/>
          <a:chOff x="0" y="0"/>
          <a:chExt cx="0" cy="0"/>
        </a:xfrm>
      </p:grpSpPr>
      <p:sp>
        <p:nvSpPr>
          <p:cNvPr id="101" name="Google Shape;101;p21"/>
          <p:cNvSpPr/>
          <p:nvPr>
            <p:ph idx="2" type="pic"/>
          </p:nvPr>
        </p:nvSpPr>
        <p:spPr>
          <a:xfrm>
            <a:off x="0" y="0"/>
            <a:ext cx="6096000" cy="6858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layout">
  <p:cSld name="End slide layout">
    <p:bg>
      <p:bgPr>
        <a:solidFill>
          <a:schemeClr val="accent2"/>
        </a:solidFill>
      </p:bgPr>
    </p:bg>
    <p:spTree>
      <p:nvGrpSpPr>
        <p:cNvPr id="8" name="Shape 8"/>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_Contents slide layout">
  <p:cSld name="9_Contents slide layout">
    <p:spTree>
      <p:nvGrpSpPr>
        <p:cNvPr id="102" name="Shape 102"/>
        <p:cNvGrpSpPr/>
        <p:nvPr/>
      </p:nvGrpSpPr>
      <p:grpSpPr>
        <a:xfrm>
          <a:off x="0" y="0"/>
          <a:ext cx="0" cy="0"/>
          <a:chOff x="0" y="0"/>
          <a:chExt cx="0" cy="0"/>
        </a:xfrm>
      </p:grpSpPr>
      <p:sp>
        <p:nvSpPr>
          <p:cNvPr id="103" name="Google Shape;103;p22"/>
          <p:cNvSpPr/>
          <p:nvPr>
            <p:ph idx="2" type="pic"/>
          </p:nvPr>
        </p:nvSpPr>
        <p:spPr>
          <a:xfrm>
            <a:off x="7628714" y="496198"/>
            <a:ext cx="3930307" cy="283464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4" name="Google Shape;104;p22"/>
          <p:cNvSpPr/>
          <p:nvPr>
            <p:ph idx="3" type="pic"/>
          </p:nvPr>
        </p:nvSpPr>
        <p:spPr>
          <a:xfrm>
            <a:off x="4846324" y="3513718"/>
            <a:ext cx="2608213" cy="283464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extLst>
    <p:ext uri="{DCECCB84-F9BA-43D5-87BE-67443E8EF086}">
      <p15:sldGuideLst>
        <p15:guide id="1" orient="horz" pos="2160">
          <p15:clr>
            <a:srgbClr val="FBAE40"/>
          </p15:clr>
        </p15:guide>
        <p15:guide id="2" pos="384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7_Contents slide layout">
  <p:cSld name="7_Contents slide layout">
    <p:bg>
      <p:bgPr>
        <a:solidFill>
          <a:schemeClr val="accent2"/>
        </a:solidFill>
      </p:bgPr>
    </p:bg>
    <p:spTree>
      <p:nvGrpSpPr>
        <p:cNvPr id="105" name="Shape 105"/>
        <p:cNvGrpSpPr/>
        <p:nvPr/>
      </p:nvGrpSpPr>
      <p:grpSpPr>
        <a:xfrm>
          <a:off x="0" y="0"/>
          <a:ext cx="0" cy="0"/>
          <a:chOff x="0" y="0"/>
          <a:chExt cx="0" cy="0"/>
        </a:xfrm>
      </p:grpSpPr>
      <p:sp>
        <p:nvSpPr>
          <p:cNvPr id="106" name="Google Shape;106;p23"/>
          <p:cNvSpPr txBox="1"/>
          <p:nvPr>
            <p:ph idx="1" type="body"/>
          </p:nvPr>
        </p:nvSpPr>
        <p:spPr>
          <a:xfrm>
            <a:off x="1623393" y="701527"/>
            <a:ext cx="6957387" cy="72424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07" name="Google Shape;107;p23"/>
          <p:cNvSpPr/>
          <p:nvPr/>
        </p:nvSpPr>
        <p:spPr>
          <a:xfrm flipH="1" rot="2816880">
            <a:off x="211958" y="4192650"/>
            <a:ext cx="2181863" cy="1887443"/>
          </a:xfrm>
          <a:custGeom>
            <a:rect b="b" l="l" r="r" t="t"/>
            <a:pathLst>
              <a:path extrusionOk="0" h="3419475" w="3952875">
                <a:moveTo>
                  <a:pt x="3953474" y="419576"/>
                </a:moveTo>
                <a:cubicBezTo>
                  <a:pt x="3942997" y="464344"/>
                  <a:pt x="3930614" y="508159"/>
                  <a:pt x="3905849" y="547211"/>
                </a:cubicBezTo>
                <a:cubicBezTo>
                  <a:pt x="3877274" y="593884"/>
                  <a:pt x="3840127" y="631984"/>
                  <a:pt x="3792502" y="660559"/>
                </a:cubicBezTo>
                <a:cubicBezTo>
                  <a:pt x="3777262" y="670084"/>
                  <a:pt x="3777262" y="670084"/>
                  <a:pt x="3790597" y="681514"/>
                </a:cubicBezTo>
                <a:cubicBezTo>
                  <a:pt x="3871559" y="752951"/>
                  <a:pt x="3917279" y="842486"/>
                  <a:pt x="3926804" y="951071"/>
                </a:cubicBezTo>
                <a:cubicBezTo>
                  <a:pt x="3941092" y="1127284"/>
                  <a:pt x="3835364" y="1293019"/>
                  <a:pt x="3666772" y="1351121"/>
                </a:cubicBezTo>
                <a:cubicBezTo>
                  <a:pt x="3530564" y="1398746"/>
                  <a:pt x="3401977" y="1377791"/>
                  <a:pt x="3287677" y="1288256"/>
                </a:cubicBezTo>
                <a:cubicBezTo>
                  <a:pt x="3188617" y="1210151"/>
                  <a:pt x="3140992" y="1105376"/>
                  <a:pt x="3139087" y="980599"/>
                </a:cubicBezTo>
                <a:cubicBezTo>
                  <a:pt x="3139087" y="977741"/>
                  <a:pt x="3139087" y="974884"/>
                  <a:pt x="3139087" y="971074"/>
                </a:cubicBezTo>
                <a:cubicBezTo>
                  <a:pt x="3139087" y="970121"/>
                  <a:pt x="3139087" y="970121"/>
                  <a:pt x="3138134" y="968216"/>
                </a:cubicBezTo>
                <a:cubicBezTo>
                  <a:pt x="3129562" y="978694"/>
                  <a:pt x="3124799" y="991076"/>
                  <a:pt x="3120989" y="1003459"/>
                </a:cubicBezTo>
                <a:cubicBezTo>
                  <a:pt x="3108607" y="1035844"/>
                  <a:pt x="3097177" y="1068229"/>
                  <a:pt x="3085747" y="1100614"/>
                </a:cubicBezTo>
                <a:cubicBezTo>
                  <a:pt x="3081937" y="1112044"/>
                  <a:pt x="3076222" y="1115854"/>
                  <a:pt x="3064792" y="1115854"/>
                </a:cubicBezTo>
                <a:cubicBezTo>
                  <a:pt x="3033359" y="1116806"/>
                  <a:pt x="3000974" y="1118711"/>
                  <a:pt x="2966684" y="1120616"/>
                </a:cubicBezTo>
                <a:cubicBezTo>
                  <a:pt x="2978114" y="1137761"/>
                  <a:pt x="2986687" y="1153001"/>
                  <a:pt x="2990497" y="1170146"/>
                </a:cubicBezTo>
                <a:cubicBezTo>
                  <a:pt x="2999069" y="1211104"/>
                  <a:pt x="2979067" y="1255871"/>
                  <a:pt x="2941919" y="1277779"/>
                </a:cubicBezTo>
                <a:cubicBezTo>
                  <a:pt x="2903819" y="1299686"/>
                  <a:pt x="2854289" y="1295876"/>
                  <a:pt x="2824762" y="1266349"/>
                </a:cubicBezTo>
                <a:cubicBezTo>
                  <a:pt x="2812379" y="1253966"/>
                  <a:pt x="2805712" y="1255871"/>
                  <a:pt x="2794282" y="1266349"/>
                </a:cubicBezTo>
                <a:cubicBezTo>
                  <a:pt x="2713319" y="1341596"/>
                  <a:pt x="2631404" y="1416844"/>
                  <a:pt x="2549489" y="1492091"/>
                </a:cubicBezTo>
                <a:cubicBezTo>
                  <a:pt x="2422807" y="1608296"/>
                  <a:pt x="2296124" y="1725454"/>
                  <a:pt x="2170394" y="1841659"/>
                </a:cubicBezTo>
                <a:cubicBezTo>
                  <a:pt x="2076097" y="1929289"/>
                  <a:pt x="1980847" y="2015966"/>
                  <a:pt x="1886549" y="2103596"/>
                </a:cubicBezTo>
                <a:cubicBezTo>
                  <a:pt x="1759867" y="2220754"/>
                  <a:pt x="1633184" y="2336959"/>
                  <a:pt x="1505549" y="2454116"/>
                </a:cubicBezTo>
                <a:cubicBezTo>
                  <a:pt x="1411252" y="2541746"/>
                  <a:pt x="1316002" y="2628424"/>
                  <a:pt x="1221704" y="2716054"/>
                </a:cubicBezTo>
                <a:cubicBezTo>
                  <a:pt x="1094069" y="2833211"/>
                  <a:pt x="967387" y="2950369"/>
                  <a:pt x="839752" y="3067526"/>
                </a:cubicBezTo>
                <a:cubicBezTo>
                  <a:pt x="767362" y="3134201"/>
                  <a:pt x="694019" y="3201829"/>
                  <a:pt x="621629" y="3269456"/>
                </a:cubicBezTo>
                <a:cubicBezTo>
                  <a:pt x="605437" y="3283744"/>
                  <a:pt x="606389" y="3283744"/>
                  <a:pt x="592102" y="3268504"/>
                </a:cubicBezTo>
                <a:cubicBezTo>
                  <a:pt x="586387" y="3262789"/>
                  <a:pt x="582577" y="3249454"/>
                  <a:pt x="572099" y="3254216"/>
                </a:cubicBezTo>
                <a:cubicBezTo>
                  <a:pt x="560669" y="3258979"/>
                  <a:pt x="563527" y="3271361"/>
                  <a:pt x="563527" y="3281839"/>
                </a:cubicBezTo>
                <a:cubicBezTo>
                  <a:pt x="565432" y="3346609"/>
                  <a:pt x="518759" y="3402806"/>
                  <a:pt x="458752" y="3411379"/>
                </a:cubicBezTo>
                <a:cubicBezTo>
                  <a:pt x="391124" y="3419951"/>
                  <a:pt x="331117" y="3379946"/>
                  <a:pt x="316829" y="3314224"/>
                </a:cubicBezTo>
                <a:cubicBezTo>
                  <a:pt x="296827" y="3227546"/>
                  <a:pt x="373027" y="3150394"/>
                  <a:pt x="461609" y="3164681"/>
                </a:cubicBezTo>
                <a:cubicBezTo>
                  <a:pt x="466372" y="3165634"/>
                  <a:pt x="471134" y="3167539"/>
                  <a:pt x="476849" y="3164681"/>
                </a:cubicBezTo>
                <a:cubicBezTo>
                  <a:pt x="483517" y="3159919"/>
                  <a:pt x="488279" y="3156109"/>
                  <a:pt x="479707" y="3146584"/>
                </a:cubicBezTo>
                <a:cubicBezTo>
                  <a:pt x="456847" y="3121819"/>
                  <a:pt x="456847" y="3120866"/>
                  <a:pt x="481612" y="3098006"/>
                </a:cubicBezTo>
                <a:cubicBezTo>
                  <a:pt x="535904" y="3048476"/>
                  <a:pt x="590197" y="2998946"/>
                  <a:pt x="644489" y="2950369"/>
                </a:cubicBezTo>
                <a:cubicBezTo>
                  <a:pt x="655919" y="2939891"/>
                  <a:pt x="656872" y="2934176"/>
                  <a:pt x="645442" y="2923699"/>
                </a:cubicBezTo>
                <a:cubicBezTo>
                  <a:pt x="634012" y="2914174"/>
                  <a:pt x="624487" y="2902744"/>
                  <a:pt x="614962" y="2890361"/>
                </a:cubicBezTo>
                <a:cubicBezTo>
                  <a:pt x="606389" y="2878931"/>
                  <a:pt x="599722" y="2880836"/>
                  <a:pt x="590197" y="2889409"/>
                </a:cubicBezTo>
                <a:cubicBezTo>
                  <a:pt x="549239" y="2927509"/>
                  <a:pt x="507329" y="2965609"/>
                  <a:pt x="465419" y="3003709"/>
                </a:cubicBezTo>
                <a:cubicBezTo>
                  <a:pt x="444464" y="3022759"/>
                  <a:pt x="422557" y="3041809"/>
                  <a:pt x="401602" y="3061811"/>
                </a:cubicBezTo>
                <a:cubicBezTo>
                  <a:pt x="393982" y="3068479"/>
                  <a:pt x="389219" y="3068479"/>
                  <a:pt x="382552" y="3060859"/>
                </a:cubicBezTo>
                <a:cubicBezTo>
                  <a:pt x="355882" y="3031331"/>
                  <a:pt x="329212" y="3001804"/>
                  <a:pt x="302542" y="2973229"/>
                </a:cubicBezTo>
                <a:cubicBezTo>
                  <a:pt x="295874" y="2966561"/>
                  <a:pt x="295874" y="2960846"/>
                  <a:pt x="299684" y="2953226"/>
                </a:cubicBezTo>
                <a:cubicBezTo>
                  <a:pt x="309209" y="2937034"/>
                  <a:pt x="317782" y="2919889"/>
                  <a:pt x="327307" y="2903696"/>
                </a:cubicBezTo>
                <a:cubicBezTo>
                  <a:pt x="331117" y="2896076"/>
                  <a:pt x="331117" y="2891314"/>
                  <a:pt x="325402" y="2884646"/>
                </a:cubicBezTo>
                <a:cubicBezTo>
                  <a:pt x="299684" y="2851309"/>
                  <a:pt x="299684" y="2851309"/>
                  <a:pt x="260632" y="2868454"/>
                </a:cubicBezTo>
                <a:cubicBezTo>
                  <a:pt x="221579" y="2885599"/>
                  <a:pt x="221579" y="2885599"/>
                  <a:pt x="192052" y="2854166"/>
                </a:cubicBezTo>
                <a:cubicBezTo>
                  <a:pt x="132997" y="2790349"/>
                  <a:pt x="73942" y="2725579"/>
                  <a:pt x="14887" y="2661761"/>
                </a:cubicBezTo>
                <a:cubicBezTo>
                  <a:pt x="4409" y="2650331"/>
                  <a:pt x="4409" y="2641759"/>
                  <a:pt x="15839" y="2631281"/>
                </a:cubicBezTo>
                <a:cubicBezTo>
                  <a:pt x="69179" y="2582704"/>
                  <a:pt x="121567" y="2534126"/>
                  <a:pt x="174907" y="2485549"/>
                </a:cubicBezTo>
                <a:cubicBezTo>
                  <a:pt x="184432" y="2476976"/>
                  <a:pt x="190147" y="2476976"/>
                  <a:pt x="198719" y="2486501"/>
                </a:cubicBezTo>
                <a:cubicBezTo>
                  <a:pt x="244439" y="2536984"/>
                  <a:pt x="290159" y="2586514"/>
                  <a:pt x="335879" y="2636996"/>
                </a:cubicBezTo>
                <a:cubicBezTo>
                  <a:pt x="343499" y="2644616"/>
                  <a:pt x="347309" y="2645569"/>
                  <a:pt x="354929" y="2637949"/>
                </a:cubicBezTo>
                <a:cubicBezTo>
                  <a:pt x="375884" y="2617946"/>
                  <a:pt x="396839" y="2598896"/>
                  <a:pt x="418747" y="2579846"/>
                </a:cubicBezTo>
                <a:cubicBezTo>
                  <a:pt x="425414" y="2574131"/>
                  <a:pt x="425414" y="2570321"/>
                  <a:pt x="419699" y="2563654"/>
                </a:cubicBezTo>
                <a:cubicBezTo>
                  <a:pt x="373027" y="2513171"/>
                  <a:pt x="327307" y="2462689"/>
                  <a:pt x="280634" y="2413159"/>
                </a:cubicBezTo>
                <a:cubicBezTo>
                  <a:pt x="272062" y="2403634"/>
                  <a:pt x="270157" y="2397919"/>
                  <a:pt x="280634" y="2388394"/>
                </a:cubicBezTo>
                <a:cubicBezTo>
                  <a:pt x="323497" y="2350294"/>
                  <a:pt x="366359" y="2311241"/>
                  <a:pt x="408269" y="2272189"/>
                </a:cubicBezTo>
                <a:cubicBezTo>
                  <a:pt x="416842" y="2263616"/>
                  <a:pt x="421604" y="2265521"/>
                  <a:pt x="429224" y="2273141"/>
                </a:cubicBezTo>
                <a:cubicBezTo>
                  <a:pt x="474944" y="2323624"/>
                  <a:pt x="521617" y="2374106"/>
                  <a:pt x="567337" y="2424589"/>
                </a:cubicBezTo>
                <a:cubicBezTo>
                  <a:pt x="574957" y="2433161"/>
                  <a:pt x="579719" y="2432209"/>
                  <a:pt x="587339" y="2425541"/>
                </a:cubicBezTo>
                <a:cubicBezTo>
                  <a:pt x="608294" y="2405539"/>
                  <a:pt x="629249" y="2386489"/>
                  <a:pt x="651157" y="2367439"/>
                </a:cubicBezTo>
                <a:cubicBezTo>
                  <a:pt x="657824" y="2361724"/>
                  <a:pt x="656872" y="2357914"/>
                  <a:pt x="651157" y="2351246"/>
                </a:cubicBezTo>
                <a:cubicBezTo>
                  <a:pt x="604484" y="2300764"/>
                  <a:pt x="558764" y="2250281"/>
                  <a:pt x="512092" y="2200751"/>
                </a:cubicBezTo>
                <a:cubicBezTo>
                  <a:pt x="502567" y="2191226"/>
                  <a:pt x="502567" y="2185511"/>
                  <a:pt x="513044" y="2176939"/>
                </a:cubicBezTo>
                <a:cubicBezTo>
                  <a:pt x="567337" y="2128361"/>
                  <a:pt x="620677" y="2078831"/>
                  <a:pt x="674017" y="2029301"/>
                </a:cubicBezTo>
                <a:cubicBezTo>
                  <a:pt x="683542" y="2019776"/>
                  <a:pt x="689257" y="2019776"/>
                  <a:pt x="698782" y="2030254"/>
                </a:cubicBezTo>
                <a:cubicBezTo>
                  <a:pt x="764504" y="2101691"/>
                  <a:pt x="830227" y="2173129"/>
                  <a:pt x="895949" y="2244566"/>
                </a:cubicBezTo>
                <a:cubicBezTo>
                  <a:pt x="905474" y="2255044"/>
                  <a:pt x="907379" y="2262664"/>
                  <a:pt x="899759" y="2275046"/>
                </a:cubicBezTo>
                <a:cubicBezTo>
                  <a:pt x="890234" y="2288381"/>
                  <a:pt x="883567" y="2303621"/>
                  <a:pt x="874994" y="2317909"/>
                </a:cubicBezTo>
                <a:cubicBezTo>
                  <a:pt x="870232" y="2326481"/>
                  <a:pt x="870232" y="2332196"/>
                  <a:pt x="876899" y="2339816"/>
                </a:cubicBezTo>
                <a:cubicBezTo>
                  <a:pt x="903569" y="2371249"/>
                  <a:pt x="903569" y="2371249"/>
                  <a:pt x="941669" y="2354104"/>
                </a:cubicBezTo>
                <a:cubicBezTo>
                  <a:pt x="980722" y="2336959"/>
                  <a:pt x="980722" y="2336959"/>
                  <a:pt x="1009297" y="2368391"/>
                </a:cubicBezTo>
                <a:cubicBezTo>
                  <a:pt x="1029299" y="2390299"/>
                  <a:pt x="1048349" y="2411254"/>
                  <a:pt x="1069304" y="2433161"/>
                </a:cubicBezTo>
                <a:cubicBezTo>
                  <a:pt x="1076924" y="2440781"/>
                  <a:pt x="1075972" y="2445544"/>
                  <a:pt x="1068352" y="2453164"/>
                </a:cubicBezTo>
                <a:cubicBezTo>
                  <a:pt x="1008344" y="2507456"/>
                  <a:pt x="948337" y="2562701"/>
                  <a:pt x="889282" y="2617946"/>
                </a:cubicBezTo>
                <a:cubicBezTo>
                  <a:pt x="884519" y="2621756"/>
                  <a:pt x="880709" y="2626519"/>
                  <a:pt x="875947" y="2630329"/>
                </a:cubicBezTo>
                <a:cubicBezTo>
                  <a:pt x="869279" y="2635091"/>
                  <a:pt x="870232" y="2639854"/>
                  <a:pt x="875947" y="2645569"/>
                </a:cubicBezTo>
                <a:cubicBezTo>
                  <a:pt x="889282" y="2659856"/>
                  <a:pt x="902617" y="2674144"/>
                  <a:pt x="915952" y="2688431"/>
                </a:cubicBezTo>
                <a:cubicBezTo>
                  <a:pt x="921667" y="2694146"/>
                  <a:pt x="925477" y="2696051"/>
                  <a:pt x="932144" y="2689384"/>
                </a:cubicBezTo>
                <a:cubicBezTo>
                  <a:pt x="1016917" y="2611279"/>
                  <a:pt x="1101689" y="2534126"/>
                  <a:pt x="1186462" y="2456974"/>
                </a:cubicBezTo>
                <a:cubicBezTo>
                  <a:pt x="1301714" y="2351246"/>
                  <a:pt x="1417919" y="2245519"/>
                  <a:pt x="1533172" y="2140744"/>
                </a:cubicBezTo>
                <a:cubicBezTo>
                  <a:pt x="1617944" y="2063591"/>
                  <a:pt x="1702717" y="1985486"/>
                  <a:pt x="1787489" y="1908334"/>
                </a:cubicBezTo>
                <a:cubicBezTo>
                  <a:pt x="1903694" y="1801654"/>
                  <a:pt x="2019899" y="1695926"/>
                  <a:pt x="2137057" y="1589246"/>
                </a:cubicBezTo>
                <a:cubicBezTo>
                  <a:pt x="2220877" y="1513046"/>
                  <a:pt x="2304697" y="1435894"/>
                  <a:pt x="2388517" y="1359694"/>
                </a:cubicBezTo>
                <a:cubicBezTo>
                  <a:pt x="2478052" y="1277779"/>
                  <a:pt x="2567587" y="1194911"/>
                  <a:pt x="2658074" y="1113949"/>
                </a:cubicBezTo>
                <a:cubicBezTo>
                  <a:pt x="2667599" y="1105376"/>
                  <a:pt x="2667599" y="1100614"/>
                  <a:pt x="2659979" y="1091089"/>
                </a:cubicBezTo>
                <a:cubicBezTo>
                  <a:pt x="2626642" y="1049179"/>
                  <a:pt x="2630452" y="992029"/>
                  <a:pt x="2667599" y="954881"/>
                </a:cubicBezTo>
                <a:cubicBezTo>
                  <a:pt x="2703794" y="918686"/>
                  <a:pt x="2760944" y="915829"/>
                  <a:pt x="2802854" y="948214"/>
                </a:cubicBezTo>
                <a:cubicBezTo>
                  <a:pt x="2805712" y="951071"/>
                  <a:pt x="2808569" y="955834"/>
                  <a:pt x="2813332" y="953929"/>
                </a:cubicBezTo>
                <a:cubicBezTo>
                  <a:pt x="2819047" y="952024"/>
                  <a:pt x="2817142" y="946309"/>
                  <a:pt x="2818094" y="941546"/>
                </a:cubicBezTo>
                <a:cubicBezTo>
                  <a:pt x="2821904" y="914876"/>
                  <a:pt x="2825714" y="889159"/>
                  <a:pt x="2828572" y="862489"/>
                </a:cubicBezTo>
                <a:cubicBezTo>
                  <a:pt x="2829524" y="849154"/>
                  <a:pt x="2835239" y="843439"/>
                  <a:pt x="2848574" y="839629"/>
                </a:cubicBezTo>
                <a:cubicBezTo>
                  <a:pt x="2889532" y="829151"/>
                  <a:pt x="2930489" y="819626"/>
                  <a:pt x="2970494" y="806291"/>
                </a:cubicBezTo>
                <a:cubicBezTo>
                  <a:pt x="2975257" y="804386"/>
                  <a:pt x="2980019" y="802481"/>
                  <a:pt x="2986687" y="800576"/>
                </a:cubicBezTo>
                <a:cubicBezTo>
                  <a:pt x="2962874" y="796766"/>
                  <a:pt x="2940967" y="793909"/>
                  <a:pt x="2919059" y="790099"/>
                </a:cubicBezTo>
                <a:cubicBezTo>
                  <a:pt x="2756182" y="750094"/>
                  <a:pt x="2633309" y="616744"/>
                  <a:pt x="2610449" y="453866"/>
                </a:cubicBezTo>
                <a:cubicBezTo>
                  <a:pt x="2580922" y="245269"/>
                  <a:pt x="2723797" y="48101"/>
                  <a:pt x="2931442" y="11906"/>
                </a:cubicBezTo>
                <a:cubicBezTo>
                  <a:pt x="2938109" y="10954"/>
                  <a:pt x="2945729" y="9049"/>
                  <a:pt x="2952397" y="7144"/>
                </a:cubicBezTo>
                <a:cubicBezTo>
                  <a:pt x="2983829" y="7144"/>
                  <a:pt x="3016214" y="7144"/>
                  <a:pt x="3047647" y="7144"/>
                </a:cubicBezTo>
                <a:cubicBezTo>
                  <a:pt x="3050504" y="8096"/>
                  <a:pt x="3053362" y="9049"/>
                  <a:pt x="3056219" y="9049"/>
                </a:cubicBezTo>
                <a:cubicBezTo>
                  <a:pt x="3164804" y="27146"/>
                  <a:pt x="3253387" y="79534"/>
                  <a:pt x="3319109" y="168116"/>
                </a:cubicBezTo>
                <a:cubicBezTo>
                  <a:pt x="3330539" y="183356"/>
                  <a:pt x="3330539" y="183356"/>
                  <a:pt x="3341017" y="168116"/>
                </a:cubicBezTo>
                <a:cubicBezTo>
                  <a:pt x="3490559" y="-33814"/>
                  <a:pt x="3804884" y="-6191"/>
                  <a:pt x="3918232" y="218599"/>
                </a:cubicBezTo>
                <a:cubicBezTo>
                  <a:pt x="3935377" y="252889"/>
                  <a:pt x="3943949" y="289084"/>
                  <a:pt x="3952522" y="325279"/>
                </a:cubicBezTo>
                <a:cubicBezTo>
                  <a:pt x="3953474" y="356711"/>
                  <a:pt x="3953474" y="388144"/>
                  <a:pt x="3953474" y="419576"/>
                </a:cubicBezTo>
                <a:close/>
                <a:moveTo>
                  <a:pt x="3534374" y="1227296"/>
                </a:moveTo>
                <a:cubicBezTo>
                  <a:pt x="3546757" y="1226344"/>
                  <a:pt x="3560092" y="1227296"/>
                  <a:pt x="3572474" y="1224439"/>
                </a:cubicBezTo>
                <a:cubicBezTo>
                  <a:pt x="3670582" y="1206341"/>
                  <a:pt x="3740114" y="1150144"/>
                  <a:pt x="3769642" y="1054894"/>
                </a:cubicBezTo>
                <a:cubicBezTo>
                  <a:pt x="3800122" y="958691"/>
                  <a:pt x="3777262" y="872014"/>
                  <a:pt x="3705824" y="800576"/>
                </a:cubicBezTo>
                <a:cubicBezTo>
                  <a:pt x="3664867" y="759619"/>
                  <a:pt x="3612479" y="737711"/>
                  <a:pt x="3554377" y="732949"/>
                </a:cubicBezTo>
                <a:cubicBezTo>
                  <a:pt x="3538184" y="731996"/>
                  <a:pt x="3535327" y="724376"/>
                  <a:pt x="3537232" y="710089"/>
                </a:cubicBezTo>
                <a:cubicBezTo>
                  <a:pt x="3542947" y="665321"/>
                  <a:pt x="3547709" y="620554"/>
                  <a:pt x="3552472" y="575786"/>
                </a:cubicBezTo>
                <a:cubicBezTo>
                  <a:pt x="3555329" y="551974"/>
                  <a:pt x="3556282" y="551021"/>
                  <a:pt x="3580094" y="554831"/>
                </a:cubicBezTo>
                <a:cubicBezTo>
                  <a:pt x="3615337" y="560546"/>
                  <a:pt x="3649627" y="558641"/>
                  <a:pt x="3682964" y="545306"/>
                </a:cubicBezTo>
                <a:cubicBezTo>
                  <a:pt x="3778214" y="508159"/>
                  <a:pt x="3825839" y="401479"/>
                  <a:pt x="3791549" y="306229"/>
                </a:cubicBezTo>
                <a:cubicBezTo>
                  <a:pt x="3756307" y="210979"/>
                  <a:pt x="3651532" y="160496"/>
                  <a:pt x="3554377" y="192881"/>
                </a:cubicBezTo>
                <a:cubicBezTo>
                  <a:pt x="3481034" y="217646"/>
                  <a:pt x="3418169" y="290989"/>
                  <a:pt x="3428647" y="395764"/>
                </a:cubicBezTo>
                <a:cubicBezTo>
                  <a:pt x="3429599" y="409099"/>
                  <a:pt x="3426742" y="412909"/>
                  <a:pt x="3413407" y="413861"/>
                </a:cubicBezTo>
                <a:cubicBezTo>
                  <a:pt x="3369592" y="415766"/>
                  <a:pt x="3324824" y="415766"/>
                  <a:pt x="3281009" y="416719"/>
                </a:cubicBezTo>
                <a:cubicBezTo>
                  <a:pt x="3248624" y="417671"/>
                  <a:pt x="3249577" y="417671"/>
                  <a:pt x="3248624" y="385286"/>
                </a:cubicBezTo>
                <a:cubicBezTo>
                  <a:pt x="3244814" y="250984"/>
                  <a:pt x="3123847" y="130016"/>
                  <a:pt x="2966684" y="152876"/>
                </a:cubicBezTo>
                <a:cubicBezTo>
                  <a:pt x="2825714" y="172879"/>
                  <a:pt x="2737132" y="297656"/>
                  <a:pt x="2757134" y="437674"/>
                </a:cubicBezTo>
                <a:cubicBezTo>
                  <a:pt x="2774279" y="553879"/>
                  <a:pt x="2878102" y="644366"/>
                  <a:pt x="2995259" y="645319"/>
                </a:cubicBezTo>
                <a:cubicBezTo>
                  <a:pt x="3045742" y="646271"/>
                  <a:pt x="3092414" y="633889"/>
                  <a:pt x="3135277" y="606266"/>
                </a:cubicBezTo>
                <a:cubicBezTo>
                  <a:pt x="3147659" y="598646"/>
                  <a:pt x="3155279" y="599599"/>
                  <a:pt x="3163852" y="611029"/>
                </a:cubicBezTo>
                <a:cubicBezTo>
                  <a:pt x="3170519" y="619601"/>
                  <a:pt x="3178139" y="627221"/>
                  <a:pt x="3185759" y="634841"/>
                </a:cubicBezTo>
                <a:cubicBezTo>
                  <a:pt x="3188617" y="637699"/>
                  <a:pt x="3191474" y="642461"/>
                  <a:pt x="3197189" y="639604"/>
                </a:cubicBezTo>
                <a:cubicBezTo>
                  <a:pt x="3201952" y="636746"/>
                  <a:pt x="3205762" y="632936"/>
                  <a:pt x="3204809" y="627221"/>
                </a:cubicBezTo>
                <a:cubicBezTo>
                  <a:pt x="3204809" y="623411"/>
                  <a:pt x="3203857" y="618649"/>
                  <a:pt x="3202904" y="614839"/>
                </a:cubicBezTo>
                <a:cubicBezTo>
                  <a:pt x="3193379" y="551974"/>
                  <a:pt x="3244814" y="502444"/>
                  <a:pt x="3307679" y="513874"/>
                </a:cubicBezTo>
                <a:cubicBezTo>
                  <a:pt x="3383879" y="527209"/>
                  <a:pt x="3441982" y="592931"/>
                  <a:pt x="3445792" y="670084"/>
                </a:cubicBezTo>
                <a:cubicBezTo>
                  <a:pt x="3447697" y="710089"/>
                  <a:pt x="3422932" y="746284"/>
                  <a:pt x="3383879" y="757714"/>
                </a:cubicBezTo>
                <a:cubicBezTo>
                  <a:pt x="3366734" y="762476"/>
                  <a:pt x="3349589" y="763429"/>
                  <a:pt x="3332444" y="758666"/>
                </a:cubicBezTo>
                <a:cubicBezTo>
                  <a:pt x="3323872" y="756761"/>
                  <a:pt x="3314347" y="754856"/>
                  <a:pt x="3309584" y="764381"/>
                </a:cubicBezTo>
                <a:cubicBezTo>
                  <a:pt x="3304822" y="773906"/>
                  <a:pt x="3315299" y="775811"/>
                  <a:pt x="3319109" y="781526"/>
                </a:cubicBezTo>
                <a:cubicBezTo>
                  <a:pt x="3323872" y="787241"/>
                  <a:pt x="3328634" y="792956"/>
                  <a:pt x="3335302" y="798671"/>
                </a:cubicBezTo>
                <a:cubicBezTo>
                  <a:pt x="3347684" y="809149"/>
                  <a:pt x="3347684" y="817721"/>
                  <a:pt x="3337207" y="831056"/>
                </a:cubicBezTo>
                <a:cubicBezTo>
                  <a:pt x="3306727" y="869156"/>
                  <a:pt x="3290534" y="914876"/>
                  <a:pt x="3287677" y="963454"/>
                </a:cubicBezTo>
                <a:cubicBezTo>
                  <a:pt x="3277199" y="1108234"/>
                  <a:pt x="3389594" y="1227296"/>
                  <a:pt x="3534374" y="1227296"/>
                </a:cubicBezTo>
                <a:close/>
              </a:path>
            </a:pathLst>
          </a:custGeom>
          <a:noFill/>
          <a:ln cap="flat" cmpd="sng" w="34925">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cxnSp>
        <p:nvCxnSpPr>
          <p:cNvPr id="108" name="Google Shape;108;p23"/>
          <p:cNvCxnSpPr/>
          <p:nvPr/>
        </p:nvCxnSpPr>
        <p:spPr>
          <a:xfrm rot="10800000">
            <a:off x="1281085" y="477136"/>
            <a:ext cx="10262022" cy="0"/>
          </a:xfrm>
          <a:prstGeom prst="straightConnector1">
            <a:avLst/>
          </a:prstGeom>
          <a:noFill/>
          <a:ln cap="flat" cmpd="sng" w="44450">
            <a:solidFill>
              <a:schemeClr val="accent1"/>
            </a:solidFill>
            <a:prstDash val="solid"/>
            <a:miter lim="800000"/>
            <a:headEnd len="sm" w="sm" type="none"/>
            <a:tailEnd len="sm" w="sm" type="none"/>
          </a:ln>
        </p:spPr>
      </p:cxnSp>
      <p:cxnSp>
        <p:nvCxnSpPr>
          <p:cNvPr id="109" name="Google Shape;109;p23"/>
          <p:cNvCxnSpPr/>
          <p:nvPr/>
        </p:nvCxnSpPr>
        <p:spPr>
          <a:xfrm rot="10800000">
            <a:off x="11543107" y="477136"/>
            <a:ext cx="0" cy="5935130"/>
          </a:xfrm>
          <a:prstGeom prst="straightConnector1">
            <a:avLst/>
          </a:prstGeom>
          <a:noFill/>
          <a:ln cap="flat" cmpd="sng" w="44450">
            <a:solidFill>
              <a:schemeClr val="accent1"/>
            </a:solidFill>
            <a:prstDash val="solid"/>
            <a:miter lim="800000"/>
            <a:headEnd len="sm" w="sm" type="none"/>
            <a:tailEnd len="sm" w="sm" type="none"/>
          </a:ln>
        </p:spPr>
      </p:cxnSp>
      <p:cxnSp>
        <p:nvCxnSpPr>
          <p:cNvPr id="110" name="Google Shape;110;p23"/>
          <p:cNvCxnSpPr/>
          <p:nvPr/>
        </p:nvCxnSpPr>
        <p:spPr>
          <a:xfrm flipH="1">
            <a:off x="1281086" y="6392850"/>
            <a:ext cx="10262024" cy="17495"/>
          </a:xfrm>
          <a:prstGeom prst="straightConnector1">
            <a:avLst/>
          </a:prstGeom>
          <a:noFill/>
          <a:ln cap="flat" cmpd="sng" w="44450">
            <a:solidFill>
              <a:schemeClr val="accent1"/>
            </a:solidFill>
            <a:prstDash val="solid"/>
            <a:miter lim="800000"/>
            <a:headEnd len="sm" w="sm" type="none"/>
            <a:tailEnd len="sm" w="sm" type="none"/>
          </a:ln>
        </p:spPr>
      </p:cxnSp>
      <p:cxnSp>
        <p:nvCxnSpPr>
          <p:cNvPr id="111" name="Google Shape;111;p23"/>
          <p:cNvCxnSpPr/>
          <p:nvPr/>
        </p:nvCxnSpPr>
        <p:spPr>
          <a:xfrm rot="10800000">
            <a:off x="1281085" y="477136"/>
            <a:ext cx="0" cy="1173029"/>
          </a:xfrm>
          <a:prstGeom prst="straightConnector1">
            <a:avLst/>
          </a:prstGeom>
          <a:noFill/>
          <a:ln cap="flat" cmpd="sng" w="44450">
            <a:solidFill>
              <a:schemeClr val="accent1"/>
            </a:solidFill>
            <a:prstDash val="solid"/>
            <a:miter lim="800000"/>
            <a:headEnd len="lg" w="lg" type="oval"/>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_Contents slide layout">
  <p:cSld name="6_Contents slide layout">
    <p:bg>
      <p:bgPr>
        <a:solidFill>
          <a:schemeClr val="accent2"/>
        </a:solidFill>
      </p:bgPr>
    </p:bg>
    <p:spTree>
      <p:nvGrpSpPr>
        <p:cNvPr id="112" name="Shape 112"/>
        <p:cNvGrpSpPr/>
        <p:nvPr/>
      </p:nvGrpSpPr>
      <p:grpSpPr>
        <a:xfrm>
          <a:off x="0" y="0"/>
          <a:ext cx="0" cy="0"/>
          <a:chOff x="0" y="0"/>
          <a:chExt cx="0" cy="0"/>
        </a:xfrm>
      </p:grpSpPr>
      <p:sp>
        <p:nvSpPr>
          <p:cNvPr id="113" name="Google Shape;113;p24"/>
          <p:cNvSpPr txBox="1"/>
          <p:nvPr>
            <p:ph idx="1" type="body"/>
          </p:nvPr>
        </p:nvSpPr>
        <p:spPr>
          <a:xfrm>
            <a:off x="3856387" y="925918"/>
            <a:ext cx="6957387" cy="724247"/>
          </a:xfrm>
          <a:prstGeom prst="rect">
            <a:avLst/>
          </a:prstGeom>
          <a:noFill/>
          <a:ln>
            <a:noFill/>
          </a:ln>
        </p:spPr>
        <p:txBody>
          <a:bodyPr anchorCtr="0" anchor="ctr" bIns="45700" lIns="91425" spcFirstLastPara="1" rIns="91425" wrap="square" tIns="45700">
            <a:noAutofit/>
          </a:bodyPr>
          <a:lstStyle>
            <a:lvl1pPr indent="-228600" lvl="0" marL="457200" marR="0" rtl="0" algn="l">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14" name="Google Shape;114;p24"/>
          <p:cNvSpPr/>
          <p:nvPr/>
        </p:nvSpPr>
        <p:spPr>
          <a:xfrm flipH="1" rot="2869724">
            <a:off x="-802604" y="1334467"/>
            <a:ext cx="5051336" cy="4369711"/>
          </a:xfrm>
          <a:custGeom>
            <a:rect b="b" l="l" r="r" t="t"/>
            <a:pathLst>
              <a:path extrusionOk="0" h="3419475" w="3952875">
                <a:moveTo>
                  <a:pt x="3953474" y="419576"/>
                </a:moveTo>
                <a:cubicBezTo>
                  <a:pt x="3942997" y="464344"/>
                  <a:pt x="3930614" y="508159"/>
                  <a:pt x="3905849" y="547211"/>
                </a:cubicBezTo>
                <a:cubicBezTo>
                  <a:pt x="3877274" y="593884"/>
                  <a:pt x="3840127" y="631984"/>
                  <a:pt x="3792502" y="660559"/>
                </a:cubicBezTo>
                <a:cubicBezTo>
                  <a:pt x="3777262" y="670084"/>
                  <a:pt x="3777262" y="670084"/>
                  <a:pt x="3790597" y="681514"/>
                </a:cubicBezTo>
                <a:cubicBezTo>
                  <a:pt x="3871559" y="752951"/>
                  <a:pt x="3917279" y="842486"/>
                  <a:pt x="3926804" y="951071"/>
                </a:cubicBezTo>
                <a:cubicBezTo>
                  <a:pt x="3941092" y="1127284"/>
                  <a:pt x="3835364" y="1293019"/>
                  <a:pt x="3666772" y="1351121"/>
                </a:cubicBezTo>
                <a:cubicBezTo>
                  <a:pt x="3530564" y="1398746"/>
                  <a:pt x="3401977" y="1377791"/>
                  <a:pt x="3287677" y="1288256"/>
                </a:cubicBezTo>
                <a:cubicBezTo>
                  <a:pt x="3188617" y="1210151"/>
                  <a:pt x="3140992" y="1105376"/>
                  <a:pt x="3139087" y="980599"/>
                </a:cubicBezTo>
                <a:cubicBezTo>
                  <a:pt x="3139087" y="977741"/>
                  <a:pt x="3139087" y="974884"/>
                  <a:pt x="3139087" y="971074"/>
                </a:cubicBezTo>
                <a:cubicBezTo>
                  <a:pt x="3139087" y="970121"/>
                  <a:pt x="3139087" y="970121"/>
                  <a:pt x="3138134" y="968216"/>
                </a:cubicBezTo>
                <a:cubicBezTo>
                  <a:pt x="3129562" y="978694"/>
                  <a:pt x="3124799" y="991076"/>
                  <a:pt x="3120989" y="1003459"/>
                </a:cubicBezTo>
                <a:cubicBezTo>
                  <a:pt x="3108607" y="1035844"/>
                  <a:pt x="3097177" y="1068229"/>
                  <a:pt x="3085747" y="1100614"/>
                </a:cubicBezTo>
                <a:cubicBezTo>
                  <a:pt x="3081937" y="1112044"/>
                  <a:pt x="3076222" y="1115854"/>
                  <a:pt x="3064792" y="1115854"/>
                </a:cubicBezTo>
                <a:cubicBezTo>
                  <a:pt x="3033359" y="1116806"/>
                  <a:pt x="3000974" y="1118711"/>
                  <a:pt x="2966684" y="1120616"/>
                </a:cubicBezTo>
                <a:cubicBezTo>
                  <a:pt x="2978114" y="1137761"/>
                  <a:pt x="2986687" y="1153001"/>
                  <a:pt x="2990497" y="1170146"/>
                </a:cubicBezTo>
                <a:cubicBezTo>
                  <a:pt x="2999069" y="1211104"/>
                  <a:pt x="2979067" y="1255871"/>
                  <a:pt x="2941919" y="1277779"/>
                </a:cubicBezTo>
                <a:cubicBezTo>
                  <a:pt x="2903819" y="1299686"/>
                  <a:pt x="2854289" y="1295876"/>
                  <a:pt x="2824762" y="1266349"/>
                </a:cubicBezTo>
                <a:cubicBezTo>
                  <a:pt x="2812379" y="1253966"/>
                  <a:pt x="2805712" y="1255871"/>
                  <a:pt x="2794282" y="1266349"/>
                </a:cubicBezTo>
                <a:cubicBezTo>
                  <a:pt x="2713319" y="1341596"/>
                  <a:pt x="2631404" y="1416844"/>
                  <a:pt x="2549489" y="1492091"/>
                </a:cubicBezTo>
                <a:cubicBezTo>
                  <a:pt x="2422807" y="1608296"/>
                  <a:pt x="2296124" y="1725454"/>
                  <a:pt x="2170394" y="1841659"/>
                </a:cubicBezTo>
                <a:cubicBezTo>
                  <a:pt x="2076097" y="1929289"/>
                  <a:pt x="1980847" y="2015966"/>
                  <a:pt x="1886549" y="2103596"/>
                </a:cubicBezTo>
                <a:cubicBezTo>
                  <a:pt x="1759867" y="2220754"/>
                  <a:pt x="1633184" y="2336959"/>
                  <a:pt x="1505549" y="2454116"/>
                </a:cubicBezTo>
                <a:cubicBezTo>
                  <a:pt x="1411252" y="2541746"/>
                  <a:pt x="1316002" y="2628424"/>
                  <a:pt x="1221704" y="2716054"/>
                </a:cubicBezTo>
                <a:cubicBezTo>
                  <a:pt x="1094069" y="2833211"/>
                  <a:pt x="967387" y="2950369"/>
                  <a:pt x="839752" y="3067526"/>
                </a:cubicBezTo>
                <a:cubicBezTo>
                  <a:pt x="767362" y="3134201"/>
                  <a:pt x="694019" y="3201829"/>
                  <a:pt x="621629" y="3269456"/>
                </a:cubicBezTo>
                <a:cubicBezTo>
                  <a:pt x="605437" y="3283744"/>
                  <a:pt x="606389" y="3283744"/>
                  <a:pt x="592102" y="3268504"/>
                </a:cubicBezTo>
                <a:cubicBezTo>
                  <a:pt x="586387" y="3262789"/>
                  <a:pt x="582577" y="3249454"/>
                  <a:pt x="572099" y="3254216"/>
                </a:cubicBezTo>
                <a:cubicBezTo>
                  <a:pt x="560669" y="3258979"/>
                  <a:pt x="563527" y="3271361"/>
                  <a:pt x="563527" y="3281839"/>
                </a:cubicBezTo>
                <a:cubicBezTo>
                  <a:pt x="565432" y="3346609"/>
                  <a:pt x="518759" y="3402806"/>
                  <a:pt x="458752" y="3411379"/>
                </a:cubicBezTo>
                <a:cubicBezTo>
                  <a:pt x="391124" y="3419951"/>
                  <a:pt x="331117" y="3379946"/>
                  <a:pt x="316829" y="3314224"/>
                </a:cubicBezTo>
                <a:cubicBezTo>
                  <a:pt x="296827" y="3227546"/>
                  <a:pt x="373027" y="3150394"/>
                  <a:pt x="461609" y="3164681"/>
                </a:cubicBezTo>
                <a:cubicBezTo>
                  <a:pt x="466372" y="3165634"/>
                  <a:pt x="471134" y="3167539"/>
                  <a:pt x="476849" y="3164681"/>
                </a:cubicBezTo>
                <a:cubicBezTo>
                  <a:pt x="483517" y="3159919"/>
                  <a:pt x="488279" y="3156109"/>
                  <a:pt x="479707" y="3146584"/>
                </a:cubicBezTo>
                <a:cubicBezTo>
                  <a:pt x="456847" y="3121819"/>
                  <a:pt x="456847" y="3120866"/>
                  <a:pt x="481612" y="3098006"/>
                </a:cubicBezTo>
                <a:cubicBezTo>
                  <a:pt x="535904" y="3048476"/>
                  <a:pt x="590197" y="2998946"/>
                  <a:pt x="644489" y="2950369"/>
                </a:cubicBezTo>
                <a:cubicBezTo>
                  <a:pt x="655919" y="2939891"/>
                  <a:pt x="656872" y="2934176"/>
                  <a:pt x="645442" y="2923699"/>
                </a:cubicBezTo>
                <a:cubicBezTo>
                  <a:pt x="634012" y="2914174"/>
                  <a:pt x="624487" y="2902744"/>
                  <a:pt x="614962" y="2890361"/>
                </a:cubicBezTo>
                <a:cubicBezTo>
                  <a:pt x="606389" y="2878931"/>
                  <a:pt x="599722" y="2880836"/>
                  <a:pt x="590197" y="2889409"/>
                </a:cubicBezTo>
                <a:cubicBezTo>
                  <a:pt x="549239" y="2927509"/>
                  <a:pt x="507329" y="2965609"/>
                  <a:pt x="465419" y="3003709"/>
                </a:cubicBezTo>
                <a:cubicBezTo>
                  <a:pt x="444464" y="3022759"/>
                  <a:pt x="422557" y="3041809"/>
                  <a:pt x="401602" y="3061811"/>
                </a:cubicBezTo>
                <a:cubicBezTo>
                  <a:pt x="393982" y="3068479"/>
                  <a:pt x="389219" y="3068479"/>
                  <a:pt x="382552" y="3060859"/>
                </a:cubicBezTo>
                <a:cubicBezTo>
                  <a:pt x="355882" y="3031331"/>
                  <a:pt x="329212" y="3001804"/>
                  <a:pt x="302542" y="2973229"/>
                </a:cubicBezTo>
                <a:cubicBezTo>
                  <a:pt x="295874" y="2966561"/>
                  <a:pt x="295874" y="2960846"/>
                  <a:pt x="299684" y="2953226"/>
                </a:cubicBezTo>
                <a:cubicBezTo>
                  <a:pt x="309209" y="2937034"/>
                  <a:pt x="317782" y="2919889"/>
                  <a:pt x="327307" y="2903696"/>
                </a:cubicBezTo>
                <a:cubicBezTo>
                  <a:pt x="331117" y="2896076"/>
                  <a:pt x="331117" y="2891314"/>
                  <a:pt x="325402" y="2884646"/>
                </a:cubicBezTo>
                <a:cubicBezTo>
                  <a:pt x="299684" y="2851309"/>
                  <a:pt x="299684" y="2851309"/>
                  <a:pt x="260632" y="2868454"/>
                </a:cubicBezTo>
                <a:cubicBezTo>
                  <a:pt x="221579" y="2885599"/>
                  <a:pt x="221579" y="2885599"/>
                  <a:pt x="192052" y="2854166"/>
                </a:cubicBezTo>
                <a:cubicBezTo>
                  <a:pt x="132997" y="2790349"/>
                  <a:pt x="73942" y="2725579"/>
                  <a:pt x="14887" y="2661761"/>
                </a:cubicBezTo>
                <a:cubicBezTo>
                  <a:pt x="4409" y="2650331"/>
                  <a:pt x="4409" y="2641759"/>
                  <a:pt x="15839" y="2631281"/>
                </a:cubicBezTo>
                <a:cubicBezTo>
                  <a:pt x="69179" y="2582704"/>
                  <a:pt x="121567" y="2534126"/>
                  <a:pt x="174907" y="2485549"/>
                </a:cubicBezTo>
                <a:cubicBezTo>
                  <a:pt x="184432" y="2476976"/>
                  <a:pt x="190147" y="2476976"/>
                  <a:pt x="198719" y="2486501"/>
                </a:cubicBezTo>
                <a:cubicBezTo>
                  <a:pt x="244439" y="2536984"/>
                  <a:pt x="290159" y="2586514"/>
                  <a:pt x="335879" y="2636996"/>
                </a:cubicBezTo>
                <a:cubicBezTo>
                  <a:pt x="343499" y="2644616"/>
                  <a:pt x="347309" y="2645569"/>
                  <a:pt x="354929" y="2637949"/>
                </a:cubicBezTo>
                <a:cubicBezTo>
                  <a:pt x="375884" y="2617946"/>
                  <a:pt x="396839" y="2598896"/>
                  <a:pt x="418747" y="2579846"/>
                </a:cubicBezTo>
                <a:cubicBezTo>
                  <a:pt x="425414" y="2574131"/>
                  <a:pt x="425414" y="2570321"/>
                  <a:pt x="419699" y="2563654"/>
                </a:cubicBezTo>
                <a:cubicBezTo>
                  <a:pt x="373027" y="2513171"/>
                  <a:pt x="327307" y="2462689"/>
                  <a:pt x="280634" y="2413159"/>
                </a:cubicBezTo>
                <a:cubicBezTo>
                  <a:pt x="272062" y="2403634"/>
                  <a:pt x="270157" y="2397919"/>
                  <a:pt x="280634" y="2388394"/>
                </a:cubicBezTo>
                <a:cubicBezTo>
                  <a:pt x="323497" y="2350294"/>
                  <a:pt x="366359" y="2311241"/>
                  <a:pt x="408269" y="2272189"/>
                </a:cubicBezTo>
                <a:cubicBezTo>
                  <a:pt x="416842" y="2263616"/>
                  <a:pt x="421604" y="2265521"/>
                  <a:pt x="429224" y="2273141"/>
                </a:cubicBezTo>
                <a:cubicBezTo>
                  <a:pt x="474944" y="2323624"/>
                  <a:pt x="521617" y="2374106"/>
                  <a:pt x="567337" y="2424589"/>
                </a:cubicBezTo>
                <a:cubicBezTo>
                  <a:pt x="574957" y="2433161"/>
                  <a:pt x="579719" y="2432209"/>
                  <a:pt x="587339" y="2425541"/>
                </a:cubicBezTo>
                <a:cubicBezTo>
                  <a:pt x="608294" y="2405539"/>
                  <a:pt x="629249" y="2386489"/>
                  <a:pt x="651157" y="2367439"/>
                </a:cubicBezTo>
                <a:cubicBezTo>
                  <a:pt x="657824" y="2361724"/>
                  <a:pt x="656872" y="2357914"/>
                  <a:pt x="651157" y="2351246"/>
                </a:cubicBezTo>
                <a:cubicBezTo>
                  <a:pt x="604484" y="2300764"/>
                  <a:pt x="558764" y="2250281"/>
                  <a:pt x="512092" y="2200751"/>
                </a:cubicBezTo>
                <a:cubicBezTo>
                  <a:pt x="502567" y="2191226"/>
                  <a:pt x="502567" y="2185511"/>
                  <a:pt x="513044" y="2176939"/>
                </a:cubicBezTo>
                <a:cubicBezTo>
                  <a:pt x="567337" y="2128361"/>
                  <a:pt x="620677" y="2078831"/>
                  <a:pt x="674017" y="2029301"/>
                </a:cubicBezTo>
                <a:cubicBezTo>
                  <a:pt x="683542" y="2019776"/>
                  <a:pt x="689257" y="2019776"/>
                  <a:pt x="698782" y="2030254"/>
                </a:cubicBezTo>
                <a:cubicBezTo>
                  <a:pt x="764504" y="2101691"/>
                  <a:pt x="830227" y="2173129"/>
                  <a:pt x="895949" y="2244566"/>
                </a:cubicBezTo>
                <a:cubicBezTo>
                  <a:pt x="905474" y="2255044"/>
                  <a:pt x="907379" y="2262664"/>
                  <a:pt x="899759" y="2275046"/>
                </a:cubicBezTo>
                <a:cubicBezTo>
                  <a:pt x="890234" y="2288381"/>
                  <a:pt x="883567" y="2303621"/>
                  <a:pt x="874994" y="2317909"/>
                </a:cubicBezTo>
                <a:cubicBezTo>
                  <a:pt x="870232" y="2326481"/>
                  <a:pt x="870232" y="2332196"/>
                  <a:pt x="876899" y="2339816"/>
                </a:cubicBezTo>
                <a:cubicBezTo>
                  <a:pt x="903569" y="2371249"/>
                  <a:pt x="903569" y="2371249"/>
                  <a:pt x="941669" y="2354104"/>
                </a:cubicBezTo>
                <a:cubicBezTo>
                  <a:pt x="980722" y="2336959"/>
                  <a:pt x="980722" y="2336959"/>
                  <a:pt x="1009297" y="2368391"/>
                </a:cubicBezTo>
                <a:cubicBezTo>
                  <a:pt x="1029299" y="2390299"/>
                  <a:pt x="1048349" y="2411254"/>
                  <a:pt x="1069304" y="2433161"/>
                </a:cubicBezTo>
                <a:cubicBezTo>
                  <a:pt x="1076924" y="2440781"/>
                  <a:pt x="1075972" y="2445544"/>
                  <a:pt x="1068352" y="2453164"/>
                </a:cubicBezTo>
                <a:cubicBezTo>
                  <a:pt x="1008344" y="2507456"/>
                  <a:pt x="948337" y="2562701"/>
                  <a:pt x="889282" y="2617946"/>
                </a:cubicBezTo>
                <a:cubicBezTo>
                  <a:pt x="884519" y="2621756"/>
                  <a:pt x="880709" y="2626519"/>
                  <a:pt x="875947" y="2630329"/>
                </a:cubicBezTo>
                <a:cubicBezTo>
                  <a:pt x="869279" y="2635091"/>
                  <a:pt x="870232" y="2639854"/>
                  <a:pt x="875947" y="2645569"/>
                </a:cubicBezTo>
                <a:cubicBezTo>
                  <a:pt x="889282" y="2659856"/>
                  <a:pt x="902617" y="2674144"/>
                  <a:pt x="915952" y="2688431"/>
                </a:cubicBezTo>
                <a:cubicBezTo>
                  <a:pt x="921667" y="2694146"/>
                  <a:pt x="925477" y="2696051"/>
                  <a:pt x="932144" y="2689384"/>
                </a:cubicBezTo>
                <a:cubicBezTo>
                  <a:pt x="1016917" y="2611279"/>
                  <a:pt x="1101689" y="2534126"/>
                  <a:pt x="1186462" y="2456974"/>
                </a:cubicBezTo>
                <a:cubicBezTo>
                  <a:pt x="1301714" y="2351246"/>
                  <a:pt x="1417919" y="2245519"/>
                  <a:pt x="1533172" y="2140744"/>
                </a:cubicBezTo>
                <a:cubicBezTo>
                  <a:pt x="1617944" y="2063591"/>
                  <a:pt x="1702717" y="1985486"/>
                  <a:pt x="1787489" y="1908334"/>
                </a:cubicBezTo>
                <a:cubicBezTo>
                  <a:pt x="1903694" y="1801654"/>
                  <a:pt x="2019899" y="1695926"/>
                  <a:pt x="2137057" y="1589246"/>
                </a:cubicBezTo>
                <a:cubicBezTo>
                  <a:pt x="2220877" y="1513046"/>
                  <a:pt x="2304697" y="1435894"/>
                  <a:pt x="2388517" y="1359694"/>
                </a:cubicBezTo>
                <a:cubicBezTo>
                  <a:pt x="2478052" y="1277779"/>
                  <a:pt x="2567587" y="1194911"/>
                  <a:pt x="2658074" y="1113949"/>
                </a:cubicBezTo>
                <a:cubicBezTo>
                  <a:pt x="2667599" y="1105376"/>
                  <a:pt x="2667599" y="1100614"/>
                  <a:pt x="2659979" y="1091089"/>
                </a:cubicBezTo>
                <a:cubicBezTo>
                  <a:pt x="2626642" y="1049179"/>
                  <a:pt x="2630452" y="992029"/>
                  <a:pt x="2667599" y="954881"/>
                </a:cubicBezTo>
                <a:cubicBezTo>
                  <a:pt x="2703794" y="918686"/>
                  <a:pt x="2760944" y="915829"/>
                  <a:pt x="2802854" y="948214"/>
                </a:cubicBezTo>
                <a:cubicBezTo>
                  <a:pt x="2805712" y="951071"/>
                  <a:pt x="2808569" y="955834"/>
                  <a:pt x="2813332" y="953929"/>
                </a:cubicBezTo>
                <a:cubicBezTo>
                  <a:pt x="2819047" y="952024"/>
                  <a:pt x="2817142" y="946309"/>
                  <a:pt x="2818094" y="941546"/>
                </a:cubicBezTo>
                <a:cubicBezTo>
                  <a:pt x="2821904" y="914876"/>
                  <a:pt x="2825714" y="889159"/>
                  <a:pt x="2828572" y="862489"/>
                </a:cubicBezTo>
                <a:cubicBezTo>
                  <a:pt x="2829524" y="849154"/>
                  <a:pt x="2835239" y="843439"/>
                  <a:pt x="2848574" y="839629"/>
                </a:cubicBezTo>
                <a:cubicBezTo>
                  <a:pt x="2889532" y="829151"/>
                  <a:pt x="2930489" y="819626"/>
                  <a:pt x="2970494" y="806291"/>
                </a:cubicBezTo>
                <a:cubicBezTo>
                  <a:pt x="2975257" y="804386"/>
                  <a:pt x="2980019" y="802481"/>
                  <a:pt x="2986687" y="800576"/>
                </a:cubicBezTo>
                <a:cubicBezTo>
                  <a:pt x="2962874" y="796766"/>
                  <a:pt x="2940967" y="793909"/>
                  <a:pt x="2919059" y="790099"/>
                </a:cubicBezTo>
                <a:cubicBezTo>
                  <a:pt x="2756182" y="750094"/>
                  <a:pt x="2633309" y="616744"/>
                  <a:pt x="2610449" y="453866"/>
                </a:cubicBezTo>
                <a:cubicBezTo>
                  <a:pt x="2580922" y="245269"/>
                  <a:pt x="2723797" y="48101"/>
                  <a:pt x="2931442" y="11906"/>
                </a:cubicBezTo>
                <a:cubicBezTo>
                  <a:pt x="2938109" y="10954"/>
                  <a:pt x="2945729" y="9049"/>
                  <a:pt x="2952397" y="7144"/>
                </a:cubicBezTo>
                <a:cubicBezTo>
                  <a:pt x="2983829" y="7144"/>
                  <a:pt x="3016214" y="7144"/>
                  <a:pt x="3047647" y="7144"/>
                </a:cubicBezTo>
                <a:cubicBezTo>
                  <a:pt x="3050504" y="8096"/>
                  <a:pt x="3053362" y="9049"/>
                  <a:pt x="3056219" y="9049"/>
                </a:cubicBezTo>
                <a:cubicBezTo>
                  <a:pt x="3164804" y="27146"/>
                  <a:pt x="3253387" y="79534"/>
                  <a:pt x="3319109" y="168116"/>
                </a:cubicBezTo>
                <a:cubicBezTo>
                  <a:pt x="3330539" y="183356"/>
                  <a:pt x="3330539" y="183356"/>
                  <a:pt x="3341017" y="168116"/>
                </a:cubicBezTo>
                <a:cubicBezTo>
                  <a:pt x="3490559" y="-33814"/>
                  <a:pt x="3804884" y="-6191"/>
                  <a:pt x="3918232" y="218599"/>
                </a:cubicBezTo>
                <a:cubicBezTo>
                  <a:pt x="3935377" y="252889"/>
                  <a:pt x="3943949" y="289084"/>
                  <a:pt x="3952522" y="325279"/>
                </a:cubicBezTo>
                <a:cubicBezTo>
                  <a:pt x="3953474" y="356711"/>
                  <a:pt x="3953474" y="388144"/>
                  <a:pt x="3953474" y="419576"/>
                </a:cubicBezTo>
                <a:close/>
                <a:moveTo>
                  <a:pt x="3534374" y="1227296"/>
                </a:moveTo>
                <a:cubicBezTo>
                  <a:pt x="3546757" y="1226344"/>
                  <a:pt x="3560092" y="1227296"/>
                  <a:pt x="3572474" y="1224439"/>
                </a:cubicBezTo>
                <a:cubicBezTo>
                  <a:pt x="3670582" y="1206341"/>
                  <a:pt x="3740114" y="1150144"/>
                  <a:pt x="3769642" y="1054894"/>
                </a:cubicBezTo>
                <a:cubicBezTo>
                  <a:pt x="3800122" y="958691"/>
                  <a:pt x="3777262" y="872014"/>
                  <a:pt x="3705824" y="800576"/>
                </a:cubicBezTo>
                <a:cubicBezTo>
                  <a:pt x="3664867" y="759619"/>
                  <a:pt x="3612479" y="737711"/>
                  <a:pt x="3554377" y="732949"/>
                </a:cubicBezTo>
                <a:cubicBezTo>
                  <a:pt x="3538184" y="731996"/>
                  <a:pt x="3535327" y="724376"/>
                  <a:pt x="3537232" y="710089"/>
                </a:cubicBezTo>
                <a:cubicBezTo>
                  <a:pt x="3542947" y="665321"/>
                  <a:pt x="3547709" y="620554"/>
                  <a:pt x="3552472" y="575786"/>
                </a:cubicBezTo>
                <a:cubicBezTo>
                  <a:pt x="3555329" y="551974"/>
                  <a:pt x="3556282" y="551021"/>
                  <a:pt x="3580094" y="554831"/>
                </a:cubicBezTo>
                <a:cubicBezTo>
                  <a:pt x="3615337" y="560546"/>
                  <a:pt x="3649627" y="558641"/>
                  <a:pt x="3682964" y="545306"/>
                </a:cubicBezTo>
                <a:cubicBezTo>
                  <a:pt x="3778214" y="508159"/>
                  <a:pt x="3825839" y="401479"/>
                  <a:pt x="3791549" y="306229"/>
                </a:cubicBezTo>
                <a:cubicBezTo>
                  <a:pt x="3756307" y="210979"/>
                  <a:pt x="3651532" y="160496"/>
                  <a:pt x="3554377" y="192881"/>
                </a:cubicBezTo>
                <a:cubicBezTo>
                  <a:pt x="3481034" y="217646"/>
                  <a:pt x="3418169" y="290989"/>
                  <a:pt x="3428647" y="395764"/>
                </a:cubicBezTo>
                <a:cubicBezTo>
                  <a:pt x="3429599" y="409099"/>
                  <a:pt x="3426742" y="412909"/>
                  <a:pt x="3413407" y="413861"/>
                </a:cubicBezTo>
                <a:cubicBezTo>
                  <a:pt x="3369592" y="415766"/>
                  <a:pt x="3324824" y="415766"/>
                  <a:pt x="3281009" y="416719"/>
                </a:cubicBezTo>
                <a:cubicBezTo>
                  <a:pt x="3248624" y="417671"/>
                  <a:pt x="3249577" y="417671"/>
                  <a:pt x="3248624" y="385286"/>
                </a:cubicBezTo>
                <a:cubicBezTo>
                  <a:pt x="3244814" y="250984"/>
                  <a:pt x="3123847" y="130016"/>
                  <a:pt x="2966684" y="152876"/>
                </a:cubicBezTo>
                <a:cubicBezTo>
                  <a:pt x="2825714" y="172879"/>
                  <a:pt x="2737132" y="297656"/>
                  <a:pt x="2757134" y="437674"/>
                </a:cubicBezTo>
                <a:cubicBezTo>
                  <a:pt x="2774279" y="553879"/>
                  <a:pt x="2878102" y="644366"/>
                  <a:pt x="2995259" y="645319"/>
                </a:cubicBezTo>
                <a:cubicBezTo>
                  <a:pt x="3045742" y="646271"/>
                  <a:pt x="3092414" y="633889"/>
                  <a:pt x="3135277" y="606266"/>
                </a:cubicBezTo>
                <a:cubicBezTo>
                  <a:pt x="3147659" y="598646"/>
                  <a:pt x="3155279" y="599599"/>
                  <a:pt x="3163852" y="611029"/>
                </a:cubicBezTo>
                <a:cubicBezTo>
                  <a:pt x="3170519" y="619601"/>
                  <a:pt x="3178139" y="627221"/>
                  <a:pt x="3185759" y="634841"/>
                </a:cubicBezTo>
                <a:cubicBezTo>
                  <a:pt x="3188617" y="637699"/>
                  <a:pt x="3191474" y="642461"/>
                  <a:pt x="3197189" y="639604"/>
                </a:cubicBezTo>
                <a:cubicBezTo>
                  <a:pt x="3201952" y="636746"/>
                  <a:pt x="3205762" y="632936"/>
                  <a:pt x="3204809" y="627221"/>
                </a:cubicBezTo>
                <a:cubicBezTo>
                  <a:pt x="3204809" y="623411"/>
                  <a:pt x="3203857" y="618649"/>
                  <a:pt x="3202904" y="614839"/>
                </a:cubicBezTo>
                <a:cubicBezTo>
                  <a:pt x="3193379" y="551974"/>
                  <a:pt x="3244814" y="502444"/>
                  <a:pt x="3307679" y="513874"/>
                </a:cubicBezTo>
                <a:cubicBezTo>
                  <a:pt x="3383879" y="527209"/>
                  <a:pt x="3441982" y="592931"/>
                  <a:pt x="3445792" y="670084"/>
                </a:cubicBezTo>
                <a:cubicBezTo>
                  <a:pt x="3447697" y="710089"/>
                  <a:pt x="3422932" y="746284"/>
                  <a:pt x="3383879" y="757714"/>
                </a:cubicBezTo>
                <a:cubicBezTo>
                  <a:pt x="3366734" y="762476"/>
                  <a:pt x="3349589" y="763429"/>
                  <a:pt x="3332444" y="758666"/>
                </a:cubicBezTo>
                <a:cubicBezTo>
                  <a:pt x="3323872" y="756761"/>
                  <a:pt x="3314347" y="754856"/>
                  <a:pt x="3309584" y="764381"/>
                </a:cubicBezTo>
                <a:cubicBezTo>
                  <a:pt x="3304822" y="773906"/>
                  <a:pt x="3315299" y="775811"/>
                  <a:pt x="3319109" y="781526"/>
                </a:cubicBezTo>
                <a:cubicBezTo>
                  <a:pt x="3323872" y="787241"/>
                  <a:pt x="3328634" y="792956"/>
                  <a:pt x="3335302" y="798671"/>
                </a:cubicBezTo>
                <a:cubicBezTo>
                  <a:pt x="3347684" y="809149"/>
                  <a:pt x="3347684" y="817721"/>
                  <a:pt x="3337207" y="831056"/>
                </a:cubicBezTo>
                <a:cubicBezTo>
                  <a:pt x="3306727" y="869156"/>
                  <a:pt x="3290534" y="914876"/>
                  <a:pt x="3287677" y="963454"/>
                </a:cubicBezTo>
                <a:cubicBezTo>
                  <a:pt x="3277199" y="1108234"/>
                  <a:pt x="3389594" y="1227296"/>
                  <a:pt x="3534374" y="1227296"/>
                </a:cubicBezTo>
                <a:close/>
              </a:path>
            </a:pathLst>
          </a:custGeom>
          <a:noFill/>
          <a:ln cap="flat" cmpd="sng" w="34925">
            <a:solidFill>
              <a:schemeClr val="accent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cxnSp>
        <p:nvCxnSpPr>
          <p:cNvPr id="115" name="Google Shape;115;p24"/>
          <p:cNvCxnSpPr/>
          <p:nvPr/>
        </p:nvCxnSpPr>
        <p:spPr>
          <a:xfrm rot="10800000">
            <a:off x="2872409" y="477136"/>
            <a:ext cx="8670698" cy="0"/>
          </a:xfrm>
          <a:prstGeom prst="straightConnector1">
            <a:avLst/>
          </a:prstGeom>
          <a:noFill/>
          <a:ln cap="flat" cmpd="sng" w="44450">
            <a:solidFill>
              <a:schemeClr val="accent1"/>
            </a:solidFill>
            <a:prstDash val="solid"/>
            <a:miter lim="800000"/>
            <a:headEnd len="sm" w="sm" type="none"/>
            <a:tailEnd len="sm" w="sm" type="none"/>
          </a:ln>
        </p:spPr>
      </p:cxnSp>
      <p:cxnSp>
        <p:nvCxnSpPr>
          <p:cNvPr id="116" name="Google Shape;116;p24"/>
          <p:cNvCxnSpPr/>
          <p:nvPr/>
        </p:nvCxnSpPr>
        <p:spPr>
          <a:xfrm rot="10800000">
            <a:off x="11543107" y="477136"/>
            <a:ext cx="0" cy="5935130"/>
          </a:xfrm>
          <a:prstGeom prst="straightConnector1">
            <a:avLst/>
          </a:prstGeom>
          <a:noFill/>
          <a:ln cap="flat" cmpd="sng" w="44450">
            <a:solidFill>
              <a:schemeClr val="accent1"/>
            </a:solidFill>
            <a:prstDash val="solid"/>
            <a:miter lim="800000"/>
            <a:headEnd len="sm" w="sm" type="none"/>
            <a:tailEnd len="sm" w="sm" type="none"/>
          </a:ln>
        </p:spPr>
      </p:cxnSp>
      <p:cxnSp>
        <p:nvCxnSpPr>
          <p:cNvPr id="117" name="Google Shape;117;p24"/>
          <p:cNvCxnSpPr/>
          <p:nvPr/>
        </p:nvCxnSpPr>
        <p:spPr>
          <a:xfrm flipH="1">
            <a:off x="2976596" y="6392850"/>
            <a:ext cx="8566511" cy="13272"/>
          </a:xfrm>
          <a:prstGeom prst="straightConnector1">
            <a:avLst/>
          </a:prstGeom>
          <a:noFill/>
          <a:ln cap="flat" cmpd="sng" w="44450">
            <a:solidFill>
              <a:schemeClr val="accent1"/>
            </a:solidFill>
            <a:prstDash val="solid"/>
            <a:miter lim="800000"/>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NG sets layout">
  <p:cSld name="PNG sets layout">
    <p:bg>
      <p:bgPr>
        <a:blipFill>
          <a:blip r:embed="rId2">
            <a:alphaModFix/>
          </a:blip>
          <a:stretch>
            <a:fillRect/>
          </a:stretch>
        </a:blipFill>
      </p:bgPr>
    </p:bg>
    <p:spTree>
      <p:nvGrpSpPr>
        <p:cNvPr id="118" name="Shape 118"/>
        <p:cNvGrpSpPr/>
        <p:nvPr/>
      </p:nvGrpSpPr>
      <p:grpSpPr>
        <a:xfrm>
          <a:off x="0" y="0"/>
          <a:ext cx="0" cy="0"/>
          <a:chOff x="0" y="0"/>
          <a:chExt cx="0" cy="0"/>
        </a:xfrm>
      </p:grpSpPr>
      <p:sp>
        <p:nvSpPr>
          <p:cNvPr id="119" name="Google Shape;119;p25"/>
          <p:cNvSpPr txBox="1"/>
          <p:nvPr>
            <p:ph idx="1" type="body"/>
          </p:nvPr>
        </p:nvSpPr>
        <p:spPr>
          <a:xfrm>
            <a:off x="323529" y="245392"/>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Icon sets layout">
  <p:cSld name="1_Icon sets layout">
    <p:spTree>
      <p:nvGrpSpPr>
        <p:cNvPr id="120" name="Shape 120"/>
        <p:cNvGrpSpPr/>
        <p:nvPr/>
      </p:nvGrpSpPr>
      <p:grpSpPr>
        <a:xfrm>
          <a:off x="0" y="0"/>
          <a:ext cx="0" cy="0"/>
          <a:chOff x="0" y="0"/>
          <a:chExt cx="0" cy="0"/>
        </a:xfrm>
      </p:grpSpPr>
      <p:sp>
        <p:nvSpPr>
          <p:cNvPr id="121" name="Google Shape;121;p26"/>
          <p:cNvSpPr txBox="1"/>
          <p:nvPr>
            <p:ph idx="1" type="body"/>
          </p:nvPr>
        </p:nvSpPr>
        <p:spPr>
          <a:xfrm>
            <a:off x="323529" y="123478"/>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rgbClr val="262626"/>
              </a:buClr>
              <a:buSzPts val="5400"/>
              <a:buFont typeface="Arial"/>
              <a:buNone/>
              <a:defRPr b="0" i="0" sz="5400" u="none" cap="none" strike="noStrike">
                <a:solidFill>
                  <a:srgbClr val="262626"/>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2" name="Google Shape;122;p26"/>
          <p:cNvSpPr/>
          <p:nvPr/>
        </p:nvSpPr>
        <p:spPr>
          <a:xfrm>
            <a:off x="354010" y="1131591"/>
            <a:ext cx="3560767" cy="5402561"/>
          </a:xfrm>
          <a:prstGeom prst="roundRect">
            <a:avLst>
              <a:gd fmla="val 3968"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23" name="Google Shape;123;p26"/>
          <p:cNvSpPr/>
          <p:nvPr/>
        </p:nvSpPr>
        <p:spPr>
          <a:xfrm>
            <a:off x="531933" y="1347500"/>
            <a:ext cx="153868" cy="5015200"/>
          </a:xfrm>
          <a:prstGeom prst="roundRect">
            <a:avLst>
              <a:gd fmla="val 50000" name="adj"/>
            </a:avLst>
          </a:prstGeom>
          <a:solidFill>
            <a:schemeClr val="lt1">
              <a:alpha val="40784"/>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chemeClr val="lt1"/>
              </a:solidFill>
              <a:latin typeface="Arial"/>
              <a:ea typeface="Arial"/>
              <a:cs typeface="Arial"/>
              <a:sym typeface="Arial"/>
            </a:endParaRPr>
          </a:p>
        </p:txBody>
      </p:sp>
      <p:sp>
        <p:nvSpPr>
          <p:cNvPr id="124" name="Google Shape;124;p26"/>
          <p:cNvSpPr/>
          <p:nvPr/>
        </p:nvSpPr>
        <p:spPr>
          <a:xfrm rot="5400000">
            <a:off x="3057177" y="1276653"/>
            <a:ext cx="685849" cy="685148"/>
          </a:xfrm>
          <a:prstGeom prst="halfFrame">
            <a:avLst>
              <a:gd fmla="val 23728" name="adj1"/>
              <a:gd fmla="val 24642" name="adj2"/>
            </a:avLst>
          </a:prstGeom>
          <a:solidFill>
            <a:schemeClr val="lt1">
              <a:alpha val="22745"/>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351">
              <a:solidFill>
                <a:srgbClr val="262626"/>
              </a:solidFill>
              <a:latin typeface="Arial"/>
              <a:ea typeface="Arial"/>
              <a:cs typeface="Arial"/>
              <a:sym typeface="Arial"/>
            </a:endParaRPr>
          </a:p>
        </p:txBody>
      </p:sp>
      <p:sp>
        <p:nvSpPr>
          <p:cNvPr id="125" name="Google Shape;125;p26"/>
          <p:cNvSpPr txBox="1"/>
          <p:nvPr/>
        </p:nvSpPr>
        <p:spPr>
          <a:xfrm>
            <a:off x="711704" y="1637214"/>
            <a:ext cx="2232248" cy="523220"/>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Resize without losing quality</a:t>
            </a:r>
            <a:endParaRPr b="1" sz="1400">
              <a:solidFill>
                <a:schemeClr val="lt1"/>
              </a:solidFill>
              <a:latin typeface="Arial"/>
              <a:ea typeface="Arial"/>
              <a:cs typeface="Arial"/>
              <a:sym typeface="Arial"/>
            </a:endParaRPr>
          </a:p>
        </p:txBody>
      </p:sp>
      <p:sp>
        <p:nvSpPr>
          <p:cNvPr id="126" name="Google Shape;126;p26"/>
          <p:cNvSpPr txBox="1"/>
          <p:nvPr/>
        </p:nvSpPr>
        <p:spPr>
          <a:xfrm>
            <a:off x="711704" y="2127463"/>
            <a:ext cx="2232248" cy="738664"/>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1400">
                <a:solidFill>
                  <a:schemeClr val="lt1"/>
                </a:solidFill>
                <a:latin typeface="Arial"/>
                <a:ea typeface="Arial"/>
                <a:cs typeface="Arial"/>
                <a:sym typeface="Arial"/>
              </a:rPr>
              <a:t>You can Change Fill Color &amp;</a:t>
            </a:r>
            <a:endParaRPr/>
          </a:p>
          <a:p>
            <a:pPr indent="0" lvl="0" marL="0" marR="0" rtl="0" algn="l">
              <a:spcBef>
                <a:spcPts val="0"/>
              </a:spcBef>
              <a:spcAft>
                <a:spcPts val="0"/>
              </a:spcAft>
              <a:buNone/>
            </a:pPr>
            <a:r>
              <a:rPr b="1" lang="en-US" sz="1400">
                <a:solidFill>
                  <a:schemeClr val="lt1"/>
                </a:solidFill>
                <a:latin typeface="Arial"/>
                <a:ea typeface="Arial"/>
                <a:cs typeface="Arial"/>
                <a:sym typeface="Arial"/>
              </a:rPr>
              <a:t>Line Color</a:t>
            </a:r>
            <a:endParaRPr b="1" sz="1400">
              <a:solidFill>
                <a:schemeClr val="lt1"/>
              </a:solidFill>
              <a:latin typeface="Arial"/>
              <a:ea typeface="Arial"/>
              <a:cs typeface="Arial"/>
              <a:sym typeface="Arial"/>
            </a:endParaRPr>
          </a:p>
        </p:txBody>
      </p:sp>
      <p:sp>
        <p:nvSpPr>
          <p:cNvPr id="127" name="Google Shape;127;p26"/>
          <p:cNvSpPr txBox="1"/>
          <p:nvPr/>
        </p:nvSpPr>
        <p:spPr>
          <a:xfrm>
            <a:off x="721229" y="5808438"/>
            <a:ext cx="2232000" cy="307777"/>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lang="en-US" sz="1400">
                <a:solidFill>
                  <a:schemeClr val="lt1"/>
                </a:solidFill>
                <a:latin typeface="Arial"/>
                <a:ea typeface="Arial"/>
                <a:cs typeface="Arial"/>
                <a:sym typeface="Arial"/>
              </a:rPr>
              <a:t>www.allppt.com</a:t>
            </a:r>
            <a:endParaRPr sz="1400">
              <a:solidFill>
                <a:schemeClr val="lt1"/>
              </a:solidFill>
              <a:latin typeface="Arial"/>
              <a:ea typeface="Arial"/>
              <a:cs typeface="Arial"/>
              <a:sym typeface="Arial"/>
            </a:endParaRPr>
          </a:p>
        </p:txBody>
      </p:sp>
      <p:sp>
        <p:nvSpPr>
          <p:cNvPr id="128" name="Google Shape;128;p26"/>
          <p:cNvSpPr txBox="1"/>
          <p:nvPr/>
        </p:nvSpPr>
        <p:spPr>
          <a:xfrm>
            <a:off x="721229" y="4450324"/>
            <a:ext cx="2717296" cy="1384995"/>
          </a:xfrm>
          <a:prstGeom prst="rect">
            <a:avLst/>
          </a:prstGeom>
          <a:noFill/>
          <a:ln>
            <a:noFill/>
          </a:ln>
        </p:spPr>
        <p:txBody>
          <a:bodyPr anchorCtr="0" anchor="ctr"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Arial"/>
                <a:ea typeface="Arial"/>
                <a:cs typeface="Arial"/>
                <a:sym typeface="Arial"/>
              </a:rPr>
              <a:t>FREE </a:t>
            </a:r>
            <a:endParaRPr/>
          </a:p>
          <a:p>
            <a:pPr indent="0" lvl="0" marL="0" marR="0" rtl="0" algn="l">
              <a:spcBef>
                <a:spcPts val="0"/>
              </a:spcBef>
              <a:spcAft>
                <a:spcPts val="0"/>
              </a:spcAft>
              <a:buNone/>
            </a:pPr>
            <a:r>
              <a:rPr b="1" lang="en-US" sz="2800">
                <a:solidFill>
                  <a:schemeClr val="lt1"/>
                </a:solidFill>
                <a:latin typeface="Arial"/>
                <a:ea typeface="Arial"/>
                <a:cs typeface="Arial"/>
                <a:sym typeface="Arial"/>
              </a:rPr>
              <a:t>PPT TEMPLATES</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Break Slide layout">
  <p:cSld name="Section Break Slide layout">
    <p:bg>
      <p:bgPr>
        <a:solidFill>
          <a:schemeClr val="accent1"/>
        </a:solidFill>
      </p:bgPr>
    </p:bg>
    <p:spTree>
      <p:nvGrpSpPr>
        <p:cNvPr id="130" name="Shape 130"/>
        <p:cNvGrpSpPr/>
        <p:nvPr/>
      </p:nvGrpSpPr>
      <p:grpSpPr>
        <a:xfrm>
          <a:off x="0" y="0"/>
          <a:ext cx="0" cy="0"/>
          <a:chOff x="0" y="0"/>
          <a:chExt cx="0" cy="0"/>
        </a:xfrm>
      </p:grpSpPr>
      <p:sp>
        <p:nvSpPr>
          <p:cNvPr id="131" name="Google Shape;131;p28"/>
          <p:cNvSpPr/>
          <p:nvPr/>
        </p:nvSpPr>
        <p:spPr>
          <a:xfrm>
            <a:off x="0" y="3847729"/>
            <a:ext cx="12192000" cy="3010270"/>
          </a:xfrm>
          <a:prstGeom prst="rect">
            <a:avLst/>
          </a:prstGeom>
          <a:solidFill>
            <a:schemeClr val="accen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ontents slide layout">
  <p:cSld name="1_Contents slide layout">
    <p:spTree>
      <p:nvGrpSpPr>
        <p:cNvPr id="10" name="Shape 1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ontents slide layout">
  <p:cSld name="2_Contents slide layout">
    <p:spTree>
      <p:nvGrpSpPr>
        <p:cNvPr id="11" name="Shape 11"/>
        <p:cNvGrpSpPr/>
        <p:nvPr/>
      </p:nvGrpSpPr>
      <p:grpSpPr>
        <a:xfrm>
          <a:off x="0" y="0"/>
          <a:ext cx="0" cy="0"/>
          <a:chOff x="0" y="0"/>
          <a:chExt cx="0" cy="0"/>
        </a:xfrm>
      </p:grpSpPr>
      <p:sp>
        <p:nvSpPr>
          <p:cNvPr id="12" name="Google Shape;12;p6"/>
          <p:cNvSpPr/>
          <p:nvPr>
            <p:ph idx="2" type="pic"/>
          </p:nvPr>
        </p:nvSpPr>
        <p:spPr>
          <a:xfrm>
            <a:off x="756172" y="4696914"/>
            <a:ext cx="1371600" cy="1371600"/>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100000"/>
              </a:lnSpc>
              <a:spcBef>
                <a:spcPts val="24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3" name="Google Shape;13;p6"/>
          <p:cNvSpPr/>
          <p:nvPr>
            <p:ph idx="3" type="pic"/>
          </p:nvPr>
        </p:nvSpPr>
        <p:spPr>
          <a:xfrm>
            <a:off x="4480350" y="4696914"/>
            <a:ext cx="1371600" cy="1371600"/>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100000"/>
              </a:lnSpc>
              <a:spcBef>
                <a:spcPts val="24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4" name="Google Shape;14;p6"/>
          <p:cNvSpPr/>
          <p:nvPr>
            <p:ph idx="4" type="pic"/>
          </p:nvPr>
        </p:nvSpPr>
        <p:spPr>
          <a:xfrm>
            <a:off x="8257279" y="4696914"/>
            <a:ext cx="1371600" cy="1371600"/>
          </a:xfrm>
          <a:prstGeom prst="ellipse">
            <a:avLst/>
          </a:prstGeom>
          <a:solidFill>
            <a:srgbClr val="F2F2F2"/>
          </a:solidFill>
          <a:ln>
            <a:noFill/>
          </a:ln>
        </p:spPr>
        <p:txBody>
          <a:bodyPr anchorCtr="0" anchor="ctr" bIns="45700" lIns="91425" spcFirstLastPara="1" rIns="91425" wrap="square" tIns="45700">
            <a:noAutofit/>
          </a:bodyPr>
          <a:lstStyle>
            <a:lvl1pPr lvl="0" marR="0" rtl="0" algn="ctr">
              <a:lnSpc>
                <a:spcPct val="100000"/>
              </a:lnSpc>
              <a:spcBef>
                <a:spcPts val="240"/>
              </a:spcBef>
              <a:spcAft>
                <a:spcPts val="0"/>
              </a:spcAft>
              <a:buClr>
                <a:srgbClr val="3F3F3F"/>
              </a:buClr>
              <a:buSzPts val="1200"/>
              <a:buFont typeface="Arial"/>
              <a:buNone/>
              <a:defRPr b="0" i="0" sz="1200" u="none" cap="none" strike="noStrike">
                <a:solidFill>
                  <a:srgbClr val="3F3F3F"/>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5" name="Google Shape;15;p6"/>
          <p:cNvSpPr/>
          <p:nvPr/>
        </p:nvSpPr>
        <p:spPr>
          <a:xfrm>
            <a:off x="8165839" y="4605474"/>
            <a:ext cx="1554480" cy="1554480"/>
          </a:xfrm>
          <a:prstGeom prst="ellipse">
            <a:avLst/>
          </a:pr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6" name="Google Shape;16;p6"/>
          <p:cNvSpPr/>
          <p:nvPr/>
        </p:nvSpPr>
        <p:spPr>
          <a:xfrm>
            <a:off x="664732" y="4605474"/>
            <a:ext cx="1554480" cy="1554480"/>
          </a:xfrm>
          <a:prstGeom prst="ellipse">
            <a:avLst/>
          </a:prstGeom>
          <a:no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7" name="Google Shape;17;p6"/>
          <p:cNvSpPr/>
          <p:nvPr/>
        </p:nvSpPr>
        <p:spPr>
          <a:xfrm>
            <a:off x="4388910" y="4605474"/>
            <a:ext cx="1554480" cy="1554480"/>
          </a:xfrm>
          <a:prstGeom prst="ellipse">
            <a:avLst/>
          </a:prstGeom>
          <a:noFill/>
          <a:ln cap="flat" cmpd="sng" w="127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18" name="Google Shape;18;p6"/>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9" name="Google Shape;19;p6"/>
          <p:cNvSpPr/>
          <p:nvPr/>
        </p:nvSpPr>
        <p:spPr>
          <a:xfrm>
            <a:off x="0" y="6605081"/>
            <a:ext cx="12192000" cy="27699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 name="Google Shape;20;p6"/>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 name="Google Shape;21;p6"/>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Contents slide layout">
  <p:cSld name="4_Contents slide layout">
    <p:spTree>
      <p:nvGrpSpPr>
        <p:cNvPr id="22" name="Shape 22"/>
        <p:cNvGrpSpPr/>
        <p:nvPr/>
      </p:nvGrpSpPr>
      <p:grpSpPr>
        <a:xfrm>
          <a:off x="0" y="0"/>
          <a:ext cx="0" cy="0"/>
          <a:chOff x="0" y="0"/>
          <a:chExt cx="0" cy="0"/>
        </a:xfrm>
      </p:grpSpPr>
      <p:sp>
        <p:nvSpPr>
          <p:cNvPr id="23" name="Google Shape;23;p7"/>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24" name="Google Shape;24;p7"/>
          <p:cNvPicPr preferRelativeResize="0"/>
          <p:nvPr/>
        </p:nvPicPr>
        <p:blipFill rotWithShape="1">
          <a:blip r:embed="rId2">
            <a:alphaModFix/>
          </a:blip>
          <a:srcRect b="0" l="0" r="0" t="0"/>
          <a:stretch/>
        </p:blipFill>
        <p:spPr>
          <a:xfrm>
            <a:off x="10868410" y="4207471"/>
            <a:ext cx="863147" cy="2425033"/>
          </a:xfrm>
          <a:prstGeom prst="rect">
            <a:avLst/>
          </a:prstGeom>
          <a:noFill/>
          <a:ln>
            <a:noFill/>
          </a:ln>
        </p:spPr>
      </p:pic>
      <p:sp>
        <p:nvSpPr>
          <p:cNvPr id="25" name="Google Shape;25;p7"/>
          <p:cNvSpPr/>
          <p:nvPr/>
        </p:nvSpPr>
        <p:spPr>
          <a:xfrm>
            <a:off x="0" y="6605081"/>
            <a:ext cx="12192000" cy="27699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6" name="Google Shape;26;p7"/>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7" name="Google Shape;27;p7"/>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_Contents slide layout">
  <p:cSld name="5_Contents slide layout">
    <p:spTree>
      <p:nvGrpSpPr>
        <p:cNvPr id="28" name="Shape 28"/>
        <p:cNvGrpSpPr/>
        <p:nvPr/>
      </p:nvGrpSpPr>
      <p:grpSpPr>
        <a:xfrm>
          <a:off x="0" y="0"/>
          <a:ext cx="0" cy="0"/>
          <a:chOff x="0" y="0"/>
          <a:chExt cx="0" cy="0"/>
        </a:xfrm>
      </p:grpSpPr>
      <p:sp>
        <p:nvSpPr>
          <p:cNvPr id="29" name="Google Shape;29;p8"/>
          <p:cNvSpPr/>
          <p:nvPr/>
        </p:nvSpPr>
        <p:spPr>
          <a:xfrm>
            <a:off x="817094" y="405520"/>
            <a:ext cx="3605776" cy="3657538"/>
          </a:xfrm>
          <a:custGeom>
            <a:rect b="b" l="l" r="r" t="t"/>
            <a:pathLst>
              <a:path extrusionOk="0" h="1665940" w="164236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158157" y="65026"/>
                </a:moveTo>
                <a:cubicBezTo>
                  <a:pt x="1156998" y="133923"/>
                  <a:pt x="1155838" y="202821"/>
                  <a:pt x="1154679" y="271718"/>
                </a:cubicBezTo>
                <a:lnTo>
                  <a:pt x="1286346" y="377149"/>
                </a:ln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823805" y="1495510"/>
                </a:lnTo>
                <a:lnTo>
                  <a:pt x="729193" y="1665940"/>
                </a:lnTo>
                <a:lnTo>
                  <a:pt x="486511" y="1600914"/>
                </a:lnTo>
                <a:lnTo>
                  <a:pt x="489790" y="1406012"/>
                </a:lnTo>
                <a:cubicBezTo>
                  <a:pt x="438364" y="1376702"/>
                  <a:pt x="391917" y="1340859"/>
                  <a:pt x="352658" y="1298452"/>
                </a:cubicBez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821488" y="182440"/>
                </a:lnTo>
                <a:lnTo>
                  <a:pt x="915476" y="0"/>
                </a:lnTo>
                <a:lnTo>
                  <a:pt x="1158157" y="65026"/>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0" name="Google Shape;30;p8"/>
          <p:cNvSpPr/>
          <p:nvPr/>
        </p:nvSpPr>
        <p:spPr>
          <a:xfrm rot="-282736">
            <a:off x="4317855" y="1291151"/>
            <a:ext cx="5263890" cy="5339456"/>
          </a:xfrm>
          <a:custGeom>
            <a:rect b="b" l="l" r="r" t="t"/>
            <a:pathLst>
              <a:path extrusionOk="0" h="1665940" w="1642362">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158157" y="65026"/>
                </a:moveTo>
                <a:cubicBezTo>
                  <a:pt x="1156998" y="133923"/>
                  <a:pt x="1155838" y="202821"/>
                  <a:pt x="1154679" y="271718"/>
                </a:cubicBezTo>
                <a:lnTo>
                  <a:pt x="1286346" y="377149"/>
                </a:ln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823805" y="1495510"/>
                </a:lnTo>
                <a:lnTo>
                  <a:pt x="729193" y="1665940"/>
                </a:lnTo>
                <a:lnTo>
                  <a:pt x="486511" y="1600914"/>
                </a:lnTo>
                <a:lnTo>
                  <a:pt x="489790" y="1406012"/>
                </a:lnTo>
                <a:cubicBezTo>
                  <a:pt x="438364" y="1376702"/>
                  <a:pt x="391917" y="1340859"/>
                  <a:pt x="352658" y="1298452"/>
                </a:cubicBez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821488" y="182440"/>
                </a:lnTo>
                <a:lnTo>
                  <a:pt x="915476" y="0"/>
                </a:lnTo>
                <a:lnTo>
                  <a:pt x="1158157" y="65026"/>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1" name="Google Shape;31;p8"/>
          <p:cNvSpPr/>
          <p:nvPr/>
        </p:nvSpPr>
        <p:spPr>
          <a:xfrm>
            <a:off x="0" y="0"/>
            <a:ext cx="12192000" cy="6858000"/>
          </a:xfrm>
          <a:prstGeom prst="rect">
            <a:avLst/>
          </a:prstGeom>
          <a:solidFill>
            <a:schemeClr val="lt1">
              <a:alpha val="4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 name="Google Shape;32;p8"/>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33" name="Google Shape;33;p8"/>
          <p:cNvSpPr/>
          <p:nvPr/>
        </p:nvSpPr>
        <p:spPr>
          <a:xfrm>
            <a:off x="0" y="6605081"/>
            <a:ext cx="12192000" cy="27699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 name="Google Shape;34;p8"/>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 name="Google Shape;35;p8"/>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4_Contents slide layout">
  <p:cSld name="14_Contents slide layout">
    <p:spTree>
      <p:nvGrpSpPr>
        <p:cNvPr id="36" name="Shape 36"/>
        <p:cNvGrpSpPr/>
        <p:nvPr/>
      </p:nvGrpSpPr>
      <p:grpSpPr>
        <a:xfrm>
          <a:off x="0" y="0"/>
          <a:ext cx="0" cy="0"/>
          <a:chOff x="0" y="0"/>
          <a:chExt cx="0" cy="0"/>
        </a:xfrm>
      </p:grpSpPr>
      <p:sp>
        <p:nvSpPr>
          <p:cNvPr id="37" name="Google Shape;37;p9"/>
          <p:cNvSpPr/>
          <p:nvPr/>
        </p:nvSpPr>
        <p:spPr>
          <a:xfrm>
            <a:off x="4028659" y="0"/>
            <a:ext cx="8163341" cy="6858000"/>
          </a:xfrm>
          <a:custGeom>
            <a:rect b="b" l="l" r="r" t="t"/>
            <a:pathLst>
              <a:path extrusionOk="0" h="6858000" w="8163341">
                <a:moveTo>
                  <a:pt x="555736" y="0"/>
                </a:moveTo>
                <a:lnTo>
                  <a:pt x="8163341" y="0"/>
                </a:lnTo>
                <a:lnTo>
                  <a:pt x="8163341" y="6858000"/>
                </a:lnTo>
                <a:lnTo>
                  <a:pt x="1386403" y="6858000"/>
                </a:lnTo>
                <a:lnTo>
                  <a:pt x="1368696" y="6835467"/>
                </a:lnTo>
                <a:cubicBezTo>
                  <a:pt x="509067" y="5686009"/>
                  <a:pt x="0" y="4259146"/>
                  <a:pt x="0" y="2713384"/>
                </a:cubicBezTo>
                <a:cubicBezTo>
                  <a:pt x="0" y="1762146"/>
                  <a:pt x="192783" y="855935"/>
                  <a:pt x="541410" y="31689"/>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8" name="Google Shape;38;p9"/>
          <p:cNvSpPr/>
          <p:nvPr>
            <p:ph idx="2" type="pic"/>
          </p:nvPr>
        </p:nvSpPr>
        <p:spPr>
          <a:xfrm>
            <a:off x="4131362" y="0"/>
            <a:ext cx="8060638" cy="6858000"/>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s slide layout">
  <p:cSld name="Contents slide layout">
    <p:spTree>
      <p:nvGrpSpPr>
        <p:cNvPr id="39" name="Shape 39"/>
        <p:cNvGrpSpPr/>
        <p:nvPr/>
      </p:nvGrpSpPr>
      <p:grpSpPr>
        <a:xfrm>
          <a:off x="0" y="0"/>
          <a:ext cx="0" cy="0"/>
          <a:chOff x="0" y="0"/>
          <a:chExt cx="0" cy="0"/>
        </a:xfrm>
      </p:grpSpPr>
      <p:sp>
        <p:nvSpPr>
          <p:cNvPr id="40" name="Google Shape;40;p10"/>
          <p:cNvSpPr txBox="1"/>
          <p:nvPr>
            <p:ph idx="1" type="body"/>
          </p:nvPr>
        </p:nvSpPr>
        <p:spPr>
          <a:xfrm>
            <a:off x="323529" y="339509"/>
            <a:ext cx="11573197" cy="724247"/>
          </a:xfrm>
          <a:prstGeom prst="rect">
            <a:avLst/>
          </a:prstGeom>
          <a:noFill/>
          <a:ln>
            <a:noFill/>
          </a:ln>
        </p:spPr>
        <p:txBody>
          <a:bodyPr anchorCtr="0" anchor="ctr" bIns="45700" lIns="91425" spcFirstLastPara="1" rIns="91425" wrap="square" tIns="45700">
            <a:noAutofit/>
          </a:bodyPr>
          <a:lstStyle>
            <a:lvl1pPr indent="-228600" lvl="0" marL="457200" marR="0" rtl="0" algn="ctr">
              <a:lnSpc>
                <a:spcPct val="90000"/>
              </a:lnSpc>
              <a:spcBef>
                <a:spcPts val="1000"/>
              </a:spcBef>
              <a:spcAft>
                <a:spcPts val="0"/>
              </a:spcAft>
              <a:buClr>
                <a:schemeClr val="accent1"/>
              </a:buClr>
              <a:buSzPts val="5400"/>
              <a:buFont typeface="Arial"/>
              <a:buNone/>
              <a:defRPr b="0" i="0" sz="5400" u="none" cap="none" strike="noStrike">
                <a:solidFill>
                  <a:schemeClr val="accent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1" name="Google Shape;41;p10"/>
          <p:cNvSpPr/>
          <p:nvPr/>
        </p:nvSpPr>
        <p:spPr>
          <a:xfrm>
            <a:off x="0" y="6605081"/>
            <a:ext cx="12192000" cy="276999"/>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2" name="Google Shape;42;p10"/>
          <p:cNvSpPr/>
          <p:nvPr/>
        </p:nvSpPr>
        <p:spPr>
          <a:xfrm>
            <a:off x="0" y="0"/>
            <a:ext cx="12192000" cy="77821"/>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43" name="Google Shape;43;p10"/>
          <p:cNvSpPr/>
          <p:nvPr/>
        </p:nvSpPr>
        <p:spPr>
          <a:xfrm rot="10800000">
            <a:off x="5920902" y="0"/>
            <a:ext cx="350196" cy="30189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4_Images &amp; Contents">
  <p:cSld name="34_Images &amp; Contents">
    <p:spTree>
      <p:nvGrpSpPr>
        <p:cNvPr id="44" name="Shape 44"/>
        <p:cNvGrpSpPr/>
        <p:nvPr/>
      </p:nvGrpSpPr>
      <p:grpSpPr>
        <a:xfrm>
          <a:off x="0" y="0"/>
          <a:ext cx="0" cy="0"/>
          <a:chOff x="0" y="0"/>
          <a:chExt cx="0" cy="0"/>
        </a:xfrm>
      </p:grpSpPr>
      <p:sp>
        <p:nvSpPr>
          <p:cNvPr id="45" name="Google Shape;45;p11"/>
          <p:cNvSpPr/>
          <p:nvPr/>
        </p:nvSpPr>
        <p:spPr>
          <a:xfrm rot="2700000">
            <a:off x="7613275" y="909332"/>
            <a:ext cx="2073280" cy="5107827"/>
          </a:xfrm>
          <a:prstGeom prst="rect">
            <a:avLst/>
          </a:prstGeom>
          <a:noFill/>
          <a:ln cap="flat" cmpd="sng" w="889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BFBFBF"/>
              </a:solidFill>
              <a:latin typeface="Arial"/>
              <a:ea typeface="Arial"/>
              <a:cs typeface="Arial"/>
              <a:sym typeface="Arial"/>
            </a:endParaRPr>
          </a:p>
        </p:txBody>
      </p:sp>
      <p:sp>
        <p:nvSpPr>
          <p:cNvPr id="46" name="Google Shape;46;p11"/>
          <p:cNvSpPr/>
          <p:nvPr/>
        </p:nvSpPr>
        <p:spPr>
          <a:xfrm rot="-2700000">
            <a:off x="7613278" y="875086"/>
            <a:ext cx="2073279" cy="5107830"/>
          </a:xfrm>
          <a:prstGeom prst="rect">
            <a:avLst/>
          </a:prstGeom>
          <a:noFill/>
          <a:ln cap="flat" cmpd="sng" w="889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BFBFBF"/>
              </a:solidFill>
              <a:latin typeface="Arial"/>
              <a:ea typeface="Arial"/>
              <a:cs typeface="Arial"/>
              <a:sym typeface="Arial"/>
            </a:endParaRPr>
          </a:p>
        </p:txBody>
      </p:sp>
      <p:sp>
        <p:nvSpPr>
          <p:cNvPr id="47" name="Google Shape;47;p11"/>
          <p:cNvSpPr/>
          <p:nvPr>
            <p:ph idx="2" type="pic"/>
          </p:nvPr>
        </p:nvSpPr>
        <p:spPr>
          <a:xfrm>
            <a:off x="5969923" y="2050576"/>
            <a:ext cx="2565552" cy="2565552"/>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8" name="Google Shape;48;p11"/>
          <p:cNvSpPr/>
          <p:nvPr>
            <p:ph idx="3" type="pic"/>
          </p:nvPr>
        </p:nvSpPr>
        <p:spPr>
          <a:xfrm>
            <a:off x="7370697" y="3451350"/>
            <a:ext cx="2565552" cy="2565552"/>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49" name="Google Shape;49;p11"/>
          <p:cNvSpPr/>
          <p:nvPr>
            <p:ph idx="4" type="pic"/>
          </p:nvPr>
        </p:nvSpPr>
        <p:spPr>
          <a:xfrm>
            <a:off x="8758182" y="2063864"/>
            <a:ext cx="2565552" cy="2565552"/>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50" name="Google Shape;50;p11"/>
          <p:cNvSpPr/>
          <p:nvPr>
            <p:ph idx="5" type="pic"/>
          </p:nvPr>
        </p:nvSpPr>
        <p:spPr>
          <a:xfrm>
            <a:off x="7357409" y="663092"/>
            <a:ext cx="2565552" cy="2565553"/>
          </a:xfrm>
          <a:prstGeom prst="rect">
            <a:avLst/>
          </a:prstGeom>
          <a:solidFill>
            <a:srgbClr val="F2F2F2"/>
          </a:solidFill>
          <a:ln>
            <a:noFill/>
          </a:ln>
        </p:spPr>
        <p:txBody>
          <a:bodyPr anchorCtr="0" anchor="ctr" bIns="45700" lIns="91425" spcFirstLastPara="1" rIns="91425" wrap="square" tIns="45700">
            <a:noAutofit/>
          </a:bodyPr>
          <a:lstStyle>
            <a:lvl1pPr lvl="0" marR="0" rtl="0" algn="ctr">
              <a:lnSpc>
                <a:spcPct val="90000"/>
              </a:lnSpc>
              <a:spcBef>
                <a:spcPts val="100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lvl="1"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lvl="2"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lvl="3"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lvl="4"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11" Type="http://schemas.openxmlformats.org/officeDocument/2006/relationships/slideLayout" Target="../slideLayouts/slideLayout13.xml"/><Relationship Id="rId22" Type="http://schemas.openxmlformats.org/officeDocument/2006/relationships/slideLayout" Target="../slideLayouts/slideLayout24.xml"/><Relationship Id="rId10" Type="http://schemas.openxmlformats.org/officeDocument/2006/relationships/slideLayout" Target="../slideLayouts/slideLayout12.xml"/><Relationship Id="rId21" Type="http://schemas.openxmlformats.org/officeDocument/2006/relationships/slideLayout" Target="../slideLayouts/slideLayout23.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23" Type="http://schemas.openxmlformats.org/officeDocument/2006/relationships/theme" Target="../theme/theme2.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5" Type="http://schemas.openxmlformats.org/officeDocument/2006/relationships/slideLayout" Target="../slideLayouts/slideLayout7.xml"/><Relationship Id="rId19" Type="http://schemas.openxmlformats.org/officeDocument/2006/relationships/slideLayout" Target="../slideLayouts/slideLayout21.xml"/><Relationship Id="rId6" Type="http://schemas.openxmlformats.org/officeDocument/2006/relationships/slideLayout" Target="../slideLayouts/slideLayout8.xml"/><Relationship Id="rId18" Type="http://schemas.openxmlformats.org/officeDocument/2006/relationships/slideLayout" Target="../slideLayouts/slideLayout20.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9" name="Shape 12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72"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image" Target="../media/image19.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image" Target="../media/image1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3.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10.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image" Target="../media/image1.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image" Target="../media/image14.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 Id="rId3" Type="http://schemas.openxmlformats.org/officeDocument/2006/relationships/image" Target="../media/image9.gif"/><Relationship Id="rId4" Type="http://schemas.openxmlformats.org/officeDocument/2006/relationships/image" Target="../media/image15.gif"/><Relationship Id="rId5" Type="http://schemas.openxmlformats.org/officeDocument/2006/relationships/image" Target="../media/image20.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xml"/><Relationship Id="rId3" Type="http://schemas.openxmlformats.org/officeDocument/2006/relationships/image" Target="../media/image4.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 Id="rId3" Type="http://schemas.openxmlformats.org/officeDocument/2006/relationships/image" Target="../media/image7.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8.xml"/><Relationship Id="rId3" Type="http://schemas.openxmlformats.org/officeDocument/2006/relationships/image" Target="../media/image18.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35" name="Shape 135"/>
        <p:cNvGrpSpPr/>
        <p:nvPr/>
      </p:nvGrpSpPr>
      <p:grpSpPr>
        <a:xfrm>
          <a:off x="0" y="0"/>
          <a:ext cx="0" cy="0"/>
          <a:chOff x="0" y="0"/>
          <a:chExt cx="0" cy="0"/>
        </a:xfrm>
      </p:grpSpPr>
      <p:sp>
        <p:nvSpPr>
          <p:cNvPr id="136" name="Google Shape;136;p29"/>
          <p:cNvSpPr/>
          <p:nvPr/>
        </p:nvSpPr>
        <p:spPr>
          <a:xfrm rot="5400000">
            <a:off x="7159730" y="1735941"/>
            <a:ext cx="4792428" cy="1895120"/>
          </a:xfrm>
          <a:custGeom>
            <a:rect b="b" l="l" r="r" t="t"/>
            <a:pathLst>
              <a:path extrusionOk="0" h="1895120" w="4792428">
                <a:moveTo>
                  <a:pt x="192498" y="947561"/>
                </a:moveTo>
                <a:cubicBezTo>
                  <a:pt x="192498" y="1019608"/>
                  <a:pt x="250905" y="1078014"/>
                  <a:pt x="322952" y="1078014"/>
                </a:cubicBezTo>
                <a:cubicBezTo>
                  <a:pt x="394999" y="1078014"/>
                  <a:pt x="453405" y="1019608"/>
                  <a:pt x="453405" y="947561"/>
                </a:cubicBezTo>
                <a:cubicBezTo>
                  <a:pt x="453405" y="875513"/>
                  <a:pt x="394999" y="817106"/>
                  <a:pt x="322952" y="817106"/>
                </a:cubicBezTo>
                <a:cubicBezTo>
                  <a:pt x="250905" y="817106"/>
                  <a:pt x="192498" y="875513"/>
                  <a:pt x="192498" y="947561"/>
                </a:cubicBezTo>
                <a:close/>
                <a:moveTo>
                  <a:pt x="0" y="947561"/>
                </a:moveTo>
                <a:cubicBezTo>
                  <a:pt x="0" y="489653"/>
                  <a:pt x="324805" y="107608"/>
                  <a:pt x="756593" y="19252"/>
                </a:cubicBezTo>
                <a:cubicBezTo>
                  <a:pt x="818277" y="6628"/>
                  <a:pt x="882144" y="0"/>
                  <a:pt x="947558" y="0"/>
                </a:cubicBezTo>
                <a:cubicBezTo>
                  <a:pt x="1226240" y="0"/>
                  <a:pt x="1476824" y="120306"/>
                  <a:pt x="1648740" y="312547"/>
                </a:cubicBezTo>
                <a:lnTo>
                  <a:pt x="1711908" y="393845"/>
                </a:lnTo>
                <a:lnTo>
                  <a:pt x="1771988" y="393845"/>
                </a:lnTo>
                <a:cubicBezTo>
                  <a:pt x="1854779" y="393845"/>
                  <a:pt x="1923713" y="453180"/>
                  <a:pt x="1935264" y="532275"/>
                </a:cubicBezTo>
                <a:lnTo>
                  <a:pt x="2045321" y="532275"/>
                </a:lnTo>
                <a:lnTo>
                  <a:pt x="2045321" y="528205"/>
                </a:lnTo>
                <a:cubicBezTo>
                  <a:pt x="2045318" y="472553"/>
                  <a:pt x="2079156" y="424800"/>
                  <a:pt x="2127380" y="404405"/>
                </a:cubicBezTo>
                <a:cubicBezTo>
                  <a:pt x="2143455" y="397605"/>
                  <a:pt x="2161128" y="393845"/>
                  <a:pt x="2179676" y="393845"/>
                </a:cubicBezTo>
                <a:lnTo>
                  <a:pt x="2291251" y="393845"/>
                </a:lnTo>
                <a:cubicBezTo>
                  <a:pt x="2365455" y="393845"/>
                  <a:pt x="2425607" y="454001"/>
                  <a:pt x="2425607" y="528205"/>
                </a:cubicBezTo>
                <a:cubicBezTo>
                  <a:pt x="2425607" y="529560"/>
                  <a:pt x="2425611" y="530919"/>
                  <a:pt x="2425611" y="532275"/>
                </a:cubicBezTo>
                <a:lnTo>
                  <a:pt x="4792428" y="515343"/>
                </a:lnTo>
                <a:lnTo>
                  <a:pt x="4792428" y="1343157"/>
                </a:lnTo>
                <a:lnTo>
                  <a:pt x="3237801" y="1362847"/>
                </a:lnTo>
                <a:lnTo>
                  <a:pt x="2425607" y="1362847"/>
                </a:lnTo>
                <a:lnTo>
                  <a:pt x="2425607" y="1366917"/>
                </a:lnTo>
                <a:cubicBezTo>
                  <a:pt x="2425611" y="1441122"/>
                  <a:pt x="2365455" y="1501276"/>
                  <a:pt x="2291248" y="1501276"/>
                </a:cubicBezTo>
                <a:lnTo>
                  <a:pt x="2179676" y="1501276"/>
                </a:lnTo>
                <a:cubicBezTo>
                  <a:pt x="2105471" y="1501276"/>
                  <a:pt x="2045318" y="1441122"/>
                  <a:pt x="2045321" y="1366917"/>
                </a:cubicBezTo>
                <a:lnTo>
                  <a:pt x="2045321" y="1362847"/>
                </a:lnTo>
                <a:lnTo>
                  <a:pt x="1935264" y="1362847"/>
                </a:lnTo>
                <a:cubicBezTo>
                  <a:pt x="1923713" y="1441942"/>
                  <a:pt x="1854779" y="1501276"/>
                  <a:pt x="1771987" y="1501276"/>
                </a:cubicBezTo>
                <a:lnTo>
                  <a:pt x="1711318" y="1501276"/>
                </a:lnTo>
                <a:lnTo>
                  <a:pt x="1686066" y="1537935"/>
                </a:lnTo>
                <a:cubicBezTo>
                  <a:pt x="1514242" y="1756097"/>
                  <a:pt x="1247135" y="1895120"/>
                  <a:pt x="947558" y="1895120"/>
                </a:cubicBezTo>
                <a:cubicBezTo>
                  <a:pt x="424237" y="1895120"/>
                  <a:pt x="0" y="1470884"/>
                  <a:pt x="0" y="947561"/>
                </a:cubicBezTo>
                <a:close/>
              </a:path>
            </a:pathLst>
          </a:custGeom>
          <a:solidFill>
            <a:schemeClr val="accent2"/>
          </a:solidFill>
          <a:ln>
            <a:noFill/>
          </a:ln>
          <a:effectLst>
            <a:reflection blurRad="0" dir="0" dist="0" endA="300" endPos="40000" kx="0" rotWithShape="0" algn="bl" stA="52000" stPos="0" sy="-100000" ky="0"/>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2701" u="none" cap="none" strike="noStrike">
              <a:solidFill>
                <a:srgbClr val="3F3F3F"/>
              </a:solidFill>
              <a:latin typeface="Arial"/>
              <a:ea typeface="Arial"/>
              <a:cs typeface="Arial"/>
              <a:sym typeface="Arial"/>
            </a:endParaRPr>
          </a:p>
        </p:txBody>
      </p:sp>
      <p:sp>
        <p:nvSpPr>
          <p:cNvPr id="137" name="Google Shape;137;p29"/>
          <p:cNvSpPr/>
          <p:nvPr/>
        </p:nvSpPr>
        <p:spPr>
          <a:xfrm flipH="1">
            <a:off x="9211116" y="2260709"/>
            <a:ext cx="819455" cy="2991907"/>
          </a:xfrm>
          <a:custGeom>
            <a:rect b="b" l="l" r="r" t="t"/>
            <a:pathLst>
              <a:path extrusionOk="0" h="2498461" w="750073">
                <a:moveTo>
                  <a:pt x="412785" y="684847"/>
                </a:moveTo>
                <a:cubicBezTo>
                  <a:pt x="441360" y="715327"/>
                  <a:pt x="438503" y="722947"/>
                  <a:pt x="433740" y="744855"/>
                </a:cubicBezTo>
                <a:cubicBezTo>
                  <a:pt x="448980" y="741997"/>
                  <a:pt x="454695" y="711517"/>
                  <a:pt x="437550" y="699135"/>
                </a:cubicBezTo>
                <a:lnTo>
                  <a:pt x="412785" y="684847"/>
                </a:lnTo>
                <a:lnTo>
                  <a:pt x="412785" y="684847"/>
                </a:lnTo>
                <a:lnTo>
                  <a:pt x="412785" y="684847"/>
                </a:lnTo>
                <a:close/>
                <a:moveTo>
                  <a:pt x="439455" y="2425065"/>
                </a:moveTo>
                <a:cubicBezTo>
                  <a:pt x="420405" y="2414587"/>
                  <a:pt x="434693" y="2377440"/>
                  <a:pt x="435645" y="2358390"/>
                </a:cubicBezTo>
                <a:cubicBezTo>
                  <a:pt x="438503" y="2348865"/>
                  <a:pt x="423263" y="2337435"/>
                  <a:pt x="428978" y="2328862"/>
                </a:cubicBezTo>
                <a:cubicBezTo>
                  <a:pt x="448980" y="2302192"/>
                  <a:pt x="409928" y="2278380"/>
                  <a:pt x="440408" y="2257425"/>
                </a:cubicBezTo>
                <a:cubicBezTo>
                  <a:pt x="449933" y="2247900"/>
                  <a:pt x="422310" y="2235517"/>
                  <a:pt x="421358" y="2197417"/>
                </a:cubicBezTo>
                <a:cubicBezTo>
                  <a:pt x="426120" y="2133600"/>
                  <a:pt x="410880" y="1971675"/>
                  <a:pt x="421358" y="1919287"/>
                </a:cubicBezTo>
                <a:cubicBezTo>
                  <a:pt x="431835" y="1868805"/>
                  <a:pt x="437550" y="1804987"/>
                  <a:pt x="452790" y="1766887"/>
                </a:cubicBezTo>
                <a:cubicBezTo>
                  <a:pt x="457553" y="1747837"/>
                  <a:pt x="440408" y="1742122"/>
                  <a:pt x="438503" y="1723072"/>
                </a:cubicBezTo>
                <a:cubicBezTo>
                  <a:pt x="437550" y="1706880"/>
                  <a:pt x="462315" y="1700212"/>
                  <a:pt x="448028" y="1686877"/>
                </a:cubicBezTo>
                <a:cubicBezTo>
                  <a:pt x="432788" y="1663065"/>
                  <a:pt x="458505" y="1627822"/>
                  <a:pt x="446123" y="1610677"/>
                </a:cubicBezTo>
                <a:cubicBezTo>
                  <a:pt x="417548" y="1566862"/>
                  <a:pt x="438503" y="1465897"/>
                  <a:pt x="398498" y="1469707"/>
                </a:cubicBezTo>
                <a:cubicBezTo>
                  <a:pt x="371828" y="1471612"/>
                  <a:pt x="367065" y="1616392"/>
                  <a:pt x="320393" y="1752600"/>
                </a:cubicBezTo>
                <a:cubicBezTo>
                  <a:pt x="311820" y="1771650"/>
                  <a:pt x="323250" y="1784032"/>
                  <a:pt x="319440" y="1802130"/>
                </a:cubicBezTo>
                <a:cubicBezTo>
                  <a:pt x="310868" y="1820227"/>
                  <a:pt x="297533" y="1821180"/>
                  <a:pt x="294675" y="1835467"/>
                </a:cubicBezTo>
                <a:cubicBezTo>
                  <a:pt x="288960" y="1843087"/>
                  <a:pt x="291818" y="1847850"/>
                  <a:pt x="297533" y="1860232"/>
                </a:cubicBezTo>
                <a:cubicBezTo>
                  <a:pt x="301343" y="1872615"/>
                  <a:pt x="277530" y="1880235"/>
                  <a:pt x="280388" y="1897380"/>
                </a:cubicBezTo>
                <a:cubicBezTo>
                  <a:pt x="288008" y="1958340"/>
                  <a:pt x="261338" y="2092642"/>
                  <a:pt x="239430" y="2160270"/>
                </a:cubicBezTo>
                <a:cubicBezTo>
                  <a:pt x="231810" y="2178367"/>
                  <a:pt x="252765" y="2236470"/>
                  <a:pt x="244193" y="2273617"/>
                </a:cubicBezTo>
                <a:cubicBezTo>
                  <a:pt x="227048" y="2307907"/>
                  <a:pt x="224190" y="2346007"/>
                  <a:pt x="228953" y="2368867"/>
                </a:cubicBezTo>
                <a:cubicBezTo>
                  <a:pt x="265148" y="2412682"/>
                  <a:pt x="270863" y="2418397"/>
                  <a:pt x="318488" y="2458402"/>
                </a:cubicBezTo>
                <a:moveTo>
                  <a:pt x="741398" y="2486977"/>
                </a:moveTo>
                <a:cubicBezTo>
                  <a:pt x="718538" y="2495550"/>
                  <a:pt x="650910" y="2489835"/>
                  <a:pt x="593760" y="2483167"/>
                </a:cubicBezTo>
                <a:cubicBezTo>
                  <a:pt x="532800" y="2473642"/>
                  <a:pt x="499463" y="2450782"/>
                  <a:pt x="439455" y="2425065"/>
                </a:cubicBezTo>
                <a:moveTo>
                  <a:pt x="108938" y="2421255"/>
                </a:moveTo>
                <a:cubicBezTo>
                  <a:pt x="106080" y="2404110"/>
                  <a:pt x="136560" y="2374582"/>
                  <a:pt x="130845" y="2358390"/>
                </a:cubicBezTo>
                <a:cubicBezTo>
                  <a:pt x="118463" y="2330767"/>
                  <a:pt x="118463" y="2314575"/>
                  <a:pt x="106080" y="2281237"/>
                </a:cubicBezTo>
                <a:cubicBezTo>
                  <a:pt x="98460" y="2246947"/>
                  <a:pt x="127035" y="2159317"/>
                  <a:pt x="118463" y="2125980"/>
                </a:cubicBezTo>
                <a:cubicBezTo>
                  <a:pt x="96555" y="2035492"/>
                  <a:pt x="102270" y="1866900"/>
                  <a:pt x="145133" y="1771650"/>
                </a:cubicBezTo>
                <a:cubicBezTo>
                  <a:pt x="153705" y="1757362"/>
                  <a:pt x="136560" y="1736407"/>
                  <a:pt x="156563" y="1721167"/>
                </a:cubicBezTo>
                <a:cubicBezTo>
                  <a:pt x="170850" y="1712595"/>
                  <a:pt x="141323" y="1682115"/>
                  <a:pt x="161325" y="1656397"/>
                </a:cubicBezTo>
                <a:cubicBezTo>
                  <a:pt x="167993" y="1649730"/>
                  <a:pt x="142275" y="1634490"/>
                  <a:pt x="158468" y="1599247"/>
                </a:cubicBezTo>
                <a:cubicBezTo>
                  <a:pt x="162278" y="1578292"/>
                  <a:pt x="124178" y="1539240"/>
                  <a:pt x="137513" y="1461135"/>
                </a:cubicBezTo>
                <a:cubicBezTo>
                  <a:pt x="140370" y="1443037"/>
                  <a:pt x="96555" y="1443037"/>
                  <a:pt x="117510" y="1376362"/>
                </a:cubicBezTo>
                <a:cubicBezTo>
                  <a:pt x="125130" y="1342072"/>
                  <a:pt x="74648" y="1355407"/>
                  <a:pt x="70838" y="1317307"/>
                </a:cubicBezTo>
                <a:cubicBezTo>
                  <a:pt x="74648" y="1256347"/>
                  <a:pt x="94650" y="1087755"/>
                  <a:pt x="107985" y="987742"/>
                </a:cubicBezTo>
                <a:lnTo>
                  <a:pt x="112748" y="957262"/>
                </a:lnTo>
                <a:lnTo>
                  <a:pt x="112748" y="952500"/>
                </a:lnTo>
                <a:lnTo>
                  <a:pt x="101318" y="935355"/>
                </a:lnTo>
                <a:lnTo>
                  <a:pt x="112748" y="880110"/>
                </a:lnTo>
                <a:lnTo>
                  <a:pt x="84173" y="822960"/>
                </a:lnTo>
                <a:cubicBezTo>
                  <a:pt x="79410" y="808672"/>
                  <a:pt x="77505" y="804862"/>
                  <a:pt x="69885" y="785812"/>
                </a:cubicBezTo>
                <a:cubicBezTo>
                  <a:pt x="70838" y="768667"/>
                  <a:pt x="67980" y="768667"/>
                  <a:pt x="73695" y="747712"/>
                </a:cubicBezTo>
                <a:lnTo>
                  <a:pt x="61313" y="739140"/>
                </a:lnTo>
                <a:cubicBezTo>
                  <a:pt x="57503" y="721995"/>
                  <a:pt x="62265" y="715327"/>
                  <a:pt x="48930" y="682942"/>
                </a:cubicBezTo>
                <a:cubicBezTo>
                  <a:pt x="38453" y="660082"/>
                  <a:pt x="24165" y="640080"/>
                  <a:pt x="12735" y="598170"/>
                </a:cubicBezTo>
                <a:cubicBezTo>
                  <a:pt x="4163" y="565785"/>
                  <a:pt x="12735" y="551497"/>
                  <a:pt x="2258" y="515302"/>
                </a:cubicBezTo>
                <a:cubicBezTo>
                  <a:pt x="2258" y="468630"/>
                  <a:pt x="-9172" y="466725"/>
                  <a:pt x="19403" y="411480"/>
                </a:cubicBezTo>
                <a:cubicBezTo>
                  <a:pt x="45120" y="386715"/>
                  <a:pt x="103223" y="366712"/>
                  <a:pt x="152753" y="353377"/>
                </a:cubicBezTo>
                <a:cubicBezTo>
                  <a:pt x="190853" y="343852"/>
                  <a:pt x="214665" y="289560"/>
                  <a:pt x="222285" y="291465"/>
                </a:cubicBezTo>
                <a:cubicBezTo>
                  <a:pt x="223238" y="291465"/>
                  <a:pt x="223238" y="292417"/>
                  <a:pt x="224190" y="292417"/>
                </a:cubicBezTo>
                <a:cubicBezTo>
                  <a:pt x="218475" y="308610"/>
                  <a:pt x="293723" y="390525"/>
                  <a:pt x="342300" y="444817"/>
                </a:cubicBezTo>
                <a:cubicBezTo>
                  <a:pt x="336585" y="429577"/>
                  <a:pt x="336585" y="425767"/>
                  <a:pt x="307058" y="403860"/>
                </a:cubicBezTo>
                <a:lnTo>
                  <a:pt x="354683" y="360997"/>
                </a:lnTo>
                <a:lnTo>
                  <a:pt x="357540" y="360997"/>
                </a:lnTo>
                <a:cubicBezTo>
                  <a:pt x="348968" y="355282"/>
                  <a:pt x="340395" y="352425"/>
                  <a:pt x="332775" y="348615"/>
                </a:cubicBezTo>
                <a:cubicBezTo>
                  <a:pt x="313725" y="349567"/>
                  <a:pt x="304200" y="359092"/>
                  <a:pt x="267053" y="320040"/>
                </a:cubicBezTo>
                <a:cubicBezTo>
                  <a:pt x="254670" y="307657"/>
                  <a:pt x="243240" y="299085"/>
                  <a:pt x="232763" y="281940"/>
                </a:cubicBezTo>
                <a:cubicBezTo>
                  <a:pt x="219428" y="262890"/>
                  <a:pt x="217523" y="240030"/>
                  <a:pt x="209903" y="219075"/>
                </a:cubicBezTo>
                <a:cubicBezTo>
                  <a:pt x="205140" y="221932"/>
                  <a:pt x="201330" y="227647"/>
                  <a:pt x="195615" y="228600"/>
                </a:cubicBezTo>
                <a:cubicBezTo>
                  <a:pt x="186090" y="229552"/>
                  <a:pt x="170850" y="191452"/>
                  <a:pt x="168945" y="163830"/>
                </a:cubicBezTo>
                <a:cubicBezTo>
                  <a:pt x="167993" y="143827"/>
                  <a:pt x="176565" y="148590"/>
                  <a:pt x="185138" y="148590"/>
                </a:cubicBezTo>
                <a:cubicBezTo>
                  <a:pt x="168945" y="65722"/>
                  <a:pt x="211808" y="4762"/>
                  <a:pt x="304200" y="0"/>
                </a:cubicBezTo>
                <a:lnTo>
                  <a:pt x="304200" y="0"/>
                </a:lnTo>
                <a:cubicBezTo>
                  <a:pt x="424215" y="1905"/>
                  <a:pt x="426120" y="79057"/>
                  <a:pt x="436598" y="130492"/>
                </a:cubicBezTo>
                <a:cubicBezTo>
                  <a:pt x="462315" y="119062"/>
                  <a:pt x="445170" y="181927"/>
                  <a:pt x="443265" y="194310"/>
                </a:cubicBezTo>
                <a:cubicBezTo>
                  <a:pt x="436598" y="216217"/>
                  <a:pt x="431835" y="212407"/>
                  <a:pt x="424215" y="209550"/>
                </a:cubicBezTo>
                <a:cubicBezTo>
                  <a:pt x="422310" y="247650"/>
                  <a:pt x="424459" y="276800"/>
                  <a:pt x="404456" y="300612"/>
                </a:cubicBezTo>
                <a:cubicBezTo>
                  <a:pt x="393979" y="325694"/>
                  <a:pt x="359128" y="340201"/>
                  <a:pt x="361350" y="360045"/>
                </a:cubicBezTo>
                <a:cubicBezTo>
                  <a:pt x="384210" y="361950"/>
                  <a:pt x="389925" y="394335"/>
                  <a:pt x="405165" y="409575"/>
                </a:cubicBezTo>
                <a:cubicBezTo>
                  <a:pt x="405165" y="410527"/>
                  <a:pt x="406118" y="411480"/>
                  <a:pt x="406118" y="413385"/>
                </a:cubicBezTo>
                <a:lnTo>
                  <a:pt x="388973" y="412432"/>
                </a:lnTo>
                <a:lnTo>
                  <a:pt x="411833" y="454342"/>
                </a:lnTo>
                <a:cubicBezTo>
                  <a:pt x="408023" y="439102"/>
                  <a:pt x="408975" y="427672"/>
                  <a:pt x="405165" y="413385"/>
                </a:cubicBezTo>
                <a:lnTo>
                  <a:pt x="391830" y="379095"/>
                </a:lnTo>
                <a:lnTo>
                  <a:pt x="430750" y="383103"/>
                </a:lnTo>
                <a:cubicBezTo>
                  <a:pt x="478375" y="403106"/>
                  <a:pt x="498510" y="387667"/>
                  <a:pt x="547088" y="403860"/>
                </a:cubicBezTo>
                <a:cubicBezTo>
                  <a:pt x="561375" y="410527"/>
                  <a:pt x="580425" y="408622"/>
                  <a:pt x="589950" y="422910"/>
                </a:cubicBezTo>
                <a:cubicBezTo>
                  <a:pt x="606143" y="439102"/>
                  <a:pt x="607095" y="478155"/>
                  <a:pt x="612810" y="493395"/>
                </a:cubicBezTo>
                <a:cubicBezTo>
                  <a:pt x="622335" y="506730"/>
                  <a:pt x="623288" y="506730"/>
                  <a:pt x="628050" y="512445"/>
                </a:cubicBezTo>
                <a:cubicBezTo>
                  <a:pt x="628050" y="521970"/>
                  <a:pt x="628050" y="531495"/>
                  <a:pt x="627098" y="541972"/>
                </a:cubicBezTo>
                <a:cubicBezTo>
                  <a:pt x="633765" y="552450"/>
                  <a:pt x="629003" y="546735"/>
                  <a:pt x="636623" y="553402"/>
                </a:cubicBezTo>
                <a:lnTo>
                  <a:pt x="633765" y="565785"/>
                </a:lnTo>
                <a:cubicBezTo>
                  <a:pt x="639480" y="568642"/>
                  <a:pt x="641385" y="565785"/>
                  <a:pt x="648053" y="573405"/>
                </a:cubicBezTo>
                <a:cubicBezTo>
                  <a:pt x="652815" y="581025"/>
                  <a:pt x="647100" y="589597"/>
                  <a:pt x="647100" y="597217"/>
                </a:cubicBezTo>
                <a:cubicBezTo>
                  <a:pt x="664245" y="604837"/>
                  <a:pt x="692820" y="655320"/>
                  <a:pt x="709965" y="691515"/>
                </a:cubicBezTo>
                <a:lnTo>
                  <a:pt x="736635" y="706755"/>
                </a:lnTo>
                <a:cubicBezTo>
                  <a:pt x="745208" y="733425"/>
                  <a:pt x="750923" y="744855"/>
                  <a:pt x="749970" y="783907"/>
                </a:cubicBezTo>
                <a:cubicBezTo>
                  <a:pt x="732825" y="822960"/>
                  <a:pt x="729968" y="847725"/>
                  <a:pt x="670913" y="860107"/>
                </a:cubicBezTo>
                <a:lnTo>
                  <a:pt x="596618" y="861060"/>
                </a:lnTo>
                <a:cubicBezTo>
                  <a:pt x="583283" y="858202"/>
                  <a:pt x="588045" y="859155"/>
                  <a:pt x="577568" y="849630"/>
                </a:cubicBezTo>
                <a:lnTo>
                  <a:pt x="573758" y="878205"/>
                </a:lnTo>
                <a:lnTo>
                  <a:pt x="579473" y="944880"/>
                </a:lnTo>
                <a:cubicBezTo>
                  <a:pt x="594713" y="1013460"/>
                  <a:pt x="663293" y="1202055"/>
                  <a:pt x="698535" y="1316355"/>
                </a:cubicBezTo>
                <a:cubicBezTo>
                  <a:pt x="707108" y="1343025"/>
                  <a:pt x="668055" y="1327785"/>
                  <a:pt x="635670" y="1348740"/>
                </a:cubicBezTo>
                <a:cubicBezTo>
                  <a:pt x="647100" y="1411605"/>
                  <a:pt x="642338" y="1436370"/>
                  <a:pt x="642338" y="1503045"/>
                </a:cubicBezTo>
                <a:cubicBezTo>
                  <a:pt x="642338" y="1561147"/>
                  <a:pt x="645195" y="1609725"/>
                  <a:pt x="637575" y="1649730"/>
                </a:cubicBezTo>
                <a:cubicBezTo>
                  <a:pt x="625193" y="1667827"/>
                  <a:pt x="641385" y="1713547"/>
                  <a:pt x="630908" y="1748790"/>
                </a:cubicBezTo>
                <a:cubicBezTo>
                  <a:pt x="617573" y="1784985"/>
                  <a:pt x="613763" y="1787842"/>
                  <a:pt x="608048" y="1826895"/>
                </a:cubicBezTo>
                <a:cubicBezTo>
                  <a:pt x="606143" y="1837372"/>
                  <a:pt x="582330" y="1843087"/>
                  <a:pt x="586140" y="1853565"/>
                </a:cubicBezTo>
                <a:cubicBezTo>
                  <a:pt x="605190" y="1889760"/>
                  <a:pt x="578520" y="1894522"/>
                  <a:pt x="582330" y="1909762"/>
                </a:cubicBezTo>
                <a:cubicBezTo>
                  <a:pt x="589950" y="1950720"/>
                  <a:pt x="570900" y="2025967"/>
                  <a:pt x="565185" y="2065972"/>
                </a:cubicBezTo>
                <a:cubicBezTo>
                  <a:pt x="554708" y="2108835"/>
                  <a:pt x="551850" y="2133600"/>
                  <a:pt x="557565" y="2159317"/>
                </a:cubicBezTo>
                <a:cubicBezTo>
                  <a:pt x="569948" y="2185035"/>
                  <a:pt x="571853" y="2205037"/>
                  <a:pt x="561375" y="2228850"/>
                </a:cubicBezTo>
                <a:cubicBezTo>
                  <a:pt x="553755" y="2245042"/>
                  <a:pt x="556613" y="2254567"/>
                  <a:pt x="574710" y="2263140"/>
                </a:cubicBezTo>
                <a:cubicBezTo>
                  <a:pt x="583283" y="2269807"/>
                  <a:pt x="592808" y="2273617"/>
                  <a:pt x="567090" y="2307907"/>
                </a:cubicBezTo>
                <a:cubicBezTo>
                  <a:pt x="550898" y="2330767"/>
                  <a:pt x="649005" y="2381250"/>
                  <a:pt x="734730" y="2434590"/>
                </a:cubicBezTo>
                <a:cubicBezTo>
                  <a:pt x="749970" y="2446020"/>
                  <a:pt x="754733" y="2475547"/>
                  <a:pt x="740445" y="2486977"/>
                </a:cubicBezTo>
                <a:moveTo>
                  <a:pt x="319440" y="2458402"/>
                </a:moveTo>
                <a:cubicBezTo>
                  <a:pt x="356588" y="2486977"/>
                  <a:pt x="311820" y="2506027"/>
                  <a:pt x="213713" y="2495550"/>
                </a:cubicBezTo>
                <a:cubicBezTo>
                  <a:pt x="166088" y="2479357"/>
                  <a:pt x="120368" y="2465070"/>
                  <a:pt x="108938" y="2422207"/>
                </a:cubicBezTo>
              </a:path>
            </a:pathLst>
          </a:custGeom>
          <a:solidFill>
            <a:srgbClr val="07376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pic>
        <p:nvPicPr>
          <p:cNvPr id="138" name="Google Shape;138;p29"/>
          <p:cNvPicPr preferRelativeResize="0"/>
          <p:nvPr/>
        </p:nvPicPr>
        <p:blipFill>
          <a:blip r:embed="rId3">
            <a:alphaModFix/>
          </a:blip>
          <a:stretch>
            <a:fillRect/>
          </a:stretch>
        </p:blipFill>
        <p:spPr>
          <a:xfrm>
            <a:off x="0" y="3151575"/>
            <a:ext cx="8261575" cy="1928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98" name="Shape 198"/>
        <p:cNvGrpSpPr/>
        <p:nvPr/>
      </p:nvGrpSpPr>
      <p:grpSpPr>
        <a:xfrm>
          <a:off x="0" y="0"/>
          <a:ext cx="0" cy="0"/>
          <a:chOff x="0" y="0"/>
          <a:chExt cx="0" cy="0"/>
        </a:xfrm>
      </p:grpSpPr>
      <p:sp>
        <p:nvSpPr>
          <p:cNvPr id="199" name="Google Shape;199;p38"/>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00" name="Google Shape;200;p38"/>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01" name="Google Shape;201;p38"/>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02" name="Google Shape;202;p38"/>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03" name="Google Shape;203;p38"/>
          <p:cNvPicPr preferRelativeResize="0"/>
          <p:nvPr/>
        </p:nvPicPr>
        <p:blipFill>
          <a:blip r:embed="rId3">
            <a:alphaModFix/>
          </a:blip>
          <a:stretch>
            <a:fillRect/>
          </a:stretch>
        </p:blipFill>
        <p:spPr>
          <a:xfrm>
            <a:off x="0" y="4060438"/>
            <a:ext cx="9763125" cy="2447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7" name="Shape 207"/>
        <p:cNvGrpSpPr/>
        <p:nvPr/>
      </p:nvGrpSpPr>
      <p:grpSpPr>
        <a:xfrm>
          <a:off x="0" y="0"/>
          <a:ext cx="0" cy="0"/>
          <a:chOff x="0" y="0"/>
          <a:chExt cx="0" cy="0"/>
        </a:xfrm>
      </p:grpSpPr>
      <p:sp>
        <p:nvSpPr>
          <p:cNvPr id="208" name="Google Shape;208;p39"/>
          <p:cNvSpPr/>
          <p:nvPr/>
        </p:nvSpPr>
        <p:spPr>
          <a:xfrm rot="5400000">
            <a:off x="3229900" y="3834350"/>
            <a:ext cx="787500" cy="2333400"/>
          </a:xfrm>
          <a:prstGeom prst="corner">
            <a:avLst>
              <a:gd fmla="val 7692" name="adj1"/>
              <a:gd fmla="val 2968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09" name="Google Shape;209;p39"/>
          <p:cNvSpPr/>
          <p:nvPr/>
        </p:nvSpPr>
        <p:spPr>
          <a:xfrm rot="5400000">
            <a:off x="5216437" y="3515000"/>
            <a:ext cx="785700" cy="1781100"/>
          </a:xfrm>
          <a:prstGeom prst="corner">
            <a:avLst>
              <a:gd fmla="val 7692" name="adj1"/>
              <a:gd fmla="val 2968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0" name="Google Shape;210;p39"/>
          <p:cNvSpPr/>
          <p:nvPr/>
        </p:nvSpPr>
        <p:spPr>
          <a:xfrm rot="5400000">
            <a:off x="7017175" y="3012875"/>
            <a:ext cx="677700" cy="1712400"/>
          </a:xfrm>
          <a:prstGeom prst="corner">
            <a:avLst>
              <a:gd fmla="val 7692" name="adj1"/>
              <a:gd fmla="val 2968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1" name="Google Shape;211;p39"/>
          <p:cNvSpPr/>
          <p:nvPr/>
        </p:nvSpPr>
        <p:spPr>
          <a:xfrm rot="5400000">
            <a:off x="8631925" y="2490200"/>
            <a:ext cx="818100" cy="1686000"/>
          </a:xfrm>
          <a:prstGeom prst="corner">
            <a:avLst>
              <a:gd fmla="val 7692" name="adj1"/>
              <a:gd fmla="val 2968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212" name="Google Shape;212;p39"/>
          <p:cNvGrpSpPr/>
          <p:nvPr/>
        </p:nvGrpSpPr>
        <p:grpSpPr>
          <a:xfrm>
            <a:off x="5058454" y="787859"/>
            <a:ext cx="2377303" cy="3420069"/>
            <a:chOff x="2235960" y="1606536"/>
            <a:chExt cx="1808385" cy="3233190"/>
          </a:xfrm>
        </p:grpSpPr>
        <p:sp>
          <p:nvSpPr>
            <p:cNvPr id="213" name="Google Shape;213;p39"/>
            <p:cNvSpPr/>
            <p:nvPr/>
          </p:nvSpPr>
          <p:spPr>
            <a:xfrm>
              <a:off x="2865472" y="1606536"/>
              <a:ext cx="599516" cy="599516"/>
            </a:xfrm>
            <a:prstGeom prst="ellipse">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4" name="Google Shape;214;p39"/>
            <p:cNvSpPr/>
            <p:nvPr/>
          </p:nvSpPr>
          <p:spPr>
            <a:xfrm>
              <a:off x="2865471" y="2155699"/>
              <a:ext cx="599516" cy="1316319"/>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5" name="Google Shape;215;p39"/>
            <p:cNvSpPr/>
            <p:nvPr/>
          </p:nvSpPr>
          <p:spPr>
            <a:xfrm rot="10800000">
              <a:off x="2865472" y="3348727"/>
              <a:ext cx="299760" cy="1490999"/>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6" name="Google Shape;216;p39"/>
            <p:cNvSpPr/>
            <p:nvPr/>
          </p:nvSpPr>
          <p:spPr>
            <a:xfrm rot="10800000">
              <a:off x="3610399" y="3508573"/>
              <a:ext cx="299760" cy="724249"/>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7" name="Google Shape;217;p39"/>
            <p:cNvSpPr/>
            <p:nvPr/>
          </p:nvSpPr>
          <p:spPr>
            <a:xfrm rot="7070763">
              <a:off x="3429929" y="3104389"/>
              <a:ext cx="299760" cy="724249"/>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8" name="Google Shape;218;p39"/>
            <p:cNvSpPr/>
            <p:nvPr/>
          </p:nvSpPr>
          <p:spPr>
            <a:xfrm rot="6300000">
              <a:off x="3543696" y="2361865"/>
              <a:ext cx="239691" cy="724249"/>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219" name="Google Shape;219;p39"/>
            <p:cNvSpPr/>
            <p:nvPr/>
          </p:nvSpPr>
          <p:spPr>
            <a:xfrm rot="-8100000">
              <a:off x="2591367" y="2165530"/>
              <a:ext cx="239691" cy="1104525"/>
            </a:xfrm>
            <a:prstGeom prst="round2SameRect">
              <a:avLst>
                <a:gd fmla="val 50000" name="adj1"/>
                <a:gd fmla="val 0" name="adj2"/>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220" name="Google Shape;220;p39"/>
          <p:cNvSpPr txBox="1"/>
          <p:nvPr/>
        </p:nvSpPr>
        <p:spPr>
          <a:xfrm>
            <a:off x="8197975" y="2020650"/>
            <a:ext cx="2883000" cy="7695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4400">
                <a:solidFill>
                  <a:schemeClr val="accent3"/>
                </a:solidFill>
              </a:rPr>
              <a:t>CAREER</a:t>
            </a:r>
            <a:endParaRPr b="1" sz="4400">
              <a:solidFill>
                <a:schemeClr val="accent3"/>
              </a:solidFill>
            </a:endParaRPr>
          </a:p>
        </p:txBody>
      </p:sp>
      <p:sp>
        <p:nvSpPr>
          <p:cNvPr id="221" name="Google Shape;221;p39"/>
          <p:cNvSpPr txBox="1"/>
          <p:nvPr/>
        </p:nvSpPr>
        <p:spPr>
          <a:xfrm>
            <a:off x="6741950" y="3745700"/>
            <a:ext cx="3914700" cy="1319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3200">
                <a:solidFill>
                  <a:srgbClr val="212529"/>
                </a:solidFill>
                <a:latin typeface="Times New Roman"/>
                <a:ea typeface="Times New Roman"/>
                <a:cs typeface="Times New Roman"/>
                <a:sym typeface="Times New Roman"/>
              </a:rPr>
              <a:t>Assessment </a:t>
            </a:r>
            <a:endParaRPr b="1" sz="3200">
              <a:solidFill>
                <a:srgbClr val="212529"/>
              </a:solidFill>
              <a:latin typeface="Times New Roman"/>
              <a:ea typeface="Times New Roman"/>
              <a:cs typeface="Times New Roman"/>
              <a:sym typeface="Times New Roman"/>
            </a:endParaRPr>
          </a:p>
          <a:p>
            <a:pPr indent="0" lvl="0" marL="0" rtl="0" algn="l">
              <a:lnSpc>
                <a:spcPct val="120000"/>
              </a:lnSpc>
              <a:spcBef>
                <a:spcPts val="400"/>
              </a:spcBef>
              <a:spcAft>
                <a:spcPts val="400"/>
              </a:spcAft>
              <a:buNone/>
            </a:pPr>
            <a:r>
              <a:rPr b="1" lang="en-US" sz="3200">
                <a:solidFill>
                  <a:srgbClr val="212529"/>
                </a:solidFill>
                <a:latin typeface="Times New Roman"/>
                <a:ea typeface="Times New Roman"/>
                <a:cs typeface="Times New Roman"/>
                <a:sym typeface="Times New Roman"/>
              </a:rPr>
              <a:t>Phase</a:t>
            </a:r>
            <a:endParaRPr b="1" sz="3200">
              <a:solidFill>
                <a:srgbClr val="212529"/>
              </a:solidFill>
              <a:latin typeface="Times New Roman"/>
              <a:ea typeface="Times New Roman"/>
              <a:cs typeface="Times New Roman"/>
              <a:sym typeface="Times New Roman"/>
            </a:endParaRPr>
          </a:p>
        </p:txBody>
      </p:sp>
      <p:sp>
        <p:nvSpPr>
          <p:cNvPr id="222" name="Google Shape;222;p39"/>
          <p:cNvSpPr txBox="1"/>
          <p:nvPr/>
        </p:nvSpPr>
        <p:spPr>
          <a:xfrm>
            <a:off x="2740000" y="4912500"/>
            <a:ext cx="2193300" cy="11841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2800">
                <a:solidFill>
                  <a:srgbClr val="212529"/>
                </a:solidFill>
                <a:latin typeface="Times New Roman"/>
                <a:ea typeface="Times New Roman"/>
                <a:cs typeface="Times New Roman"/>
                <a:sym typeface="Times New Roman"/>
              </a:rPr>
              <a:t>Development</a:t>
            </a:r>
            <a:endParaRPr b="1" sz="2800">
              <a:solidFill>
                <a:srgbClr val="212529"/>
              </a:solidFill>
              <a:latin typeface="Times New Roman"/>
              <a:ea typeface="Times New Roman"/>
              <a:cs typeface="Times New Roman"/>
              <a:sym typeface="Times New Roman"/>
            </a:endParaRPr>
          </a:p>
          <a:p>
            <a:pPr indent="0" lvl="0" marL="0" rtl="0" algn="l">
              <a:lnSpc>
                <a:spcPct val="120000"/>
              </a:lnSpc>
              <a:spcBef>
                <a:spcPts val="400"/>
              </a:spcBef>
              <a:spcAft>
                <a:spcPts val="400"/>
              </a:spcAft>
              <a:buClr>
                <a:schemeClr val="dk1"/>
              </a:buClr>
              <a:buSzPts val="1100"/>
              <a:buFont typeface="Arial"/>
              <a:buNone/>
            </a:pPr>
            <a:r>
              <a:rPr b="1" lang="en-US" sz="2800">
                <a:solidFill>
                  <a:srgbClr val="212529"/>
                </a:solidFill>
                <a:latin typeface="Times New Roman"/>
                <a:ea typeface="Times New Roman"/>
                <a:cs typeface="Times New Roman"/>
                <a:sym typeface="Times New Roman"/>
              </a:rPr>
              <a:t>Phase</a:t>
            </a:r>
            <a:endParaRPr b="1" sz="2800">
              <a:solidFill>
                <a:srgbClr val="212529"/>
              </a:solidFill>
              <a:latin typeface="Times New Roman"/>
              <a:ea typeface="Times New Roman"/>
              <a:cs typeface="Times New Roman"/>
              <a:sym typeface="Times New Roman"/>
            </a:endParaRPr>
          </a:p>
        </p:txBody>
      </p:sp>
      <p:sp>
        <p:nvSpPr>
          <p:cNvPr id="223" name="Google Shape;223;p39"/>
          <p:cNvSpPr txBox="1"/>
          <p:nvPr/>
        </p:nvSpPr>
        <p:spPr>
          <a:xfrm>
            <a:off x="5055938" y="4392050"/>
            <a:ext cx="1686000" cy="12180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2900">
                <a:solidFill>
                  <a:srgbClr val="212529"/>
                </a:solidFill>
                <a:latin typeface="Times New Roman"/>
                <a:ea typeface="Times New Roman"/>
                <a:cs typeface="Times New Roman"/>
                <a:sym typeface="Times New Roman"/>
              </a:rPr>
              <a:t>D</a:t>
            </a:r>
            <a:r>
              <a:rPr b="1" lang="en-US" sz="2900">
                <a:solidFill>
                  <a:srgbClr val="212529"/>
                </a:solidFill>
                <a:latin typeface="Times New Roman"/>
                <a:ea typeface="Times New Roman"/>
                <a:cs typeface="Times New Roman"/>
                <a:sym typeface="Times New Roman"/>
              </a:rPr>
              <a:t>irection </a:t>
            </a:r>
            <a:endParaRPr b="1" sz="2900">
              <a:solidFill>
                <a:srgbClr val="212529"/>
              </a:solidFill>
              <a:latin typeface="Times New Roman"/>
              <a:ea typeface="Times New Roman"/>
              <a:cs typeface="Times New Roman"/>
              <a:sym typeface="Times New Roman"/>
            </a:endParaRPr>
          </a:p>
          <a:p>
            <a:pPr indent="0" lvl="0" marL="0" rtl="0" algn="l">
              <a:lnSpc>
                <a:spcPct val="120000"/>
              </a:lnSpc>
              <a:spcBef>
                <a:spcPts val="400"/>
              </a:spcBef>
              <a:spcAft>
                <a:spcPts val="400"/>
              </a:spcAft>
              <a:buNone/>
            </a:pPr>
            <a:r>
              <a:rPr b="1" lang="en-US" sz="2900">
                <a:solidFill>
                  <a:srgbClr val="212529"/>
                </a:solidFill>
                <a:latin typeface="Times New Roman"/>
                <a:ea typeface="Times New Roman"/>
                <a:cs typeface="Times New Roman"/>
                <a:sym typeface="Times New Roman"/>
              </a:rPr>
              <a:t>phase</a:t>
            </a:r>
            <a:endParaRPr b="1" sz="1600">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27" name="Shape 227"/>
        <p:cNvGrpSpPr/>
        <p:nvPr/>
      </p:nvGrpSpPr>
      <p:grpSpPr>
        <a:xfrm>
          <a:off x="0" y="0"/>
          <a:ext cx="0" cy="0"/>
          <a:chOff x="0" y="0"/>
          <a:chExt cx="0" cy="0"/>
        </a:xfrm>
      </p:grpSpPr>
      <p:sp>
        <p:nvSpPr>
          <p:cNvPr id="228" name="Google Shape;228;p40"/>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29" name="Google Shape;229;p40"/>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30" name="Google Shape;230;p40"/>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31" name="Google Shape;231;p40"/>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32" name="Google Shape;232;p40"/>
          <p:cNvPicPr preferRelativeResize="0"/>
          <p:nvPr/>
        </p:nvPicPr>
        <p:blipFill>
          <a:blip r:embed="rId3">
            <a:alphaModFix/>
          </a:blip>
          <a:stretch>
            <a:fillRect/>
          </a:stretch>
        </p:blipFill>
        <p:spPr>
          <a:xfrm>
            <a:off x="0" y="4315175"/>
            <a:ext cx="8254676" cy="20414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36" name="Shape 236"/>
        <p:cNvGrpSpPr/>
        <p:nvPr/>
      </p:nvGrpSpPr>
      <p:grpSpPr>
        <a:xfrm>
          <a:off x="0" y="0"/>
          <a:ext cx="0" cy="0"/>
          <a:chOff x="0" y="0"/>
          <a:chExt cx="0" cy="0"/>
        </a:xfrm>
      </p:grpSpPr>
      <p:sp>
        <p:nvSpPr>
          <p:cNvPr id="237" name="Google Shape;237;p41"/>
          <p:cNvSpPr txBox="1"/>
          <p:nvPr/>
        </p:nvSpPr>
        <p:spPr>
          <a:xfrm>
            <a:off x="2703800" y="716225"/>
            <a:ext cx="8791800" cy="553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400">
                <a:solidFill>
                  <a:schemeClr val="dk1"/>
                </a:solidFill>
                <a:latin typeface="Times New Roman"/>
                <a:ea typeface="Times New Roman"/>
                <a:cs typeface="Times New Roman"/>
                <a:sym typeface="Times New Roman"/>
              </a:rPr>
              <a:t>One of the most critical and important phase in the process of career development for employees in any organization is the direction phase that acts as a golden link between the assessment and development phases since it has two main roles by driving the identified employee to the appropriate path in the career life and provide a chance to improve the quality and options of this path in the future as a development mission.</a:t>
            </a:r>
            <a:endParaRPr b="1" sz="2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US" sz="2400">
                <a:solidFill>
                  <a:schemeClr val="accent1"/>
                </a:solidFill>
                <a:latin typeface="Times New Roman"/>
                <a:ea typeface="Times New Roman"/>
                <a:cs typeface="Times New Roman"/>
                <a:sym typeface="Times New Roman"/>
              </a:rPr>
              <a:t>The most important tasks carried out by them are:</a:t>
            </a:r>
            <a:endParaRPr b="1" sz="2400">
              <a:solidFill>
                <a:schemeClr val="accent1"/>
              </a:solidFill>
              <a:latin typeface="Times New Roman"/>
              <a:ea typeface="Times New Roman"/>
              <a:cs typeface="Times New Roman"/>
              <a:sym typeface="Times New Roman"/>
            </a:endParaRPr>
          </a:p>
          <a:p>
            <a:pPr indent="-381000" lvl="0" marL="457200" rtl="0" algn="l">
              <a:lnSpc>
                <a:spcPct val="115000"/>
              </a:lnSpc>
              <a:spcBef>
                <a:spcPts val="120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Choosing a major</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Developing a career plans</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Planning a job search</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Changing careers</a:t>
            </a:r>
            <a:endParaRPr b="1" sz="26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41" name="Shape 241"/>
        <p:cNvGrpSpPr/>
        <p:nvPr/>
      </p:nvGrpSpPr>
      <p:grpSpPr>
        <a:xfrm>
          <a:off x="0" y="0"/>
          <a:ext cx="0" cy="0"/>
          <a:chOff x="0" y="0"/>
          <a:chExt cx="0" cy="0"/>
        </a:xfrm>
      </p:grpSpPr>
      <p:sp>
        <p:nvSpPr>
          <p:cNvPr id="242" name="Google Shape;242;p42"/>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43" name="Google Shape;243;p42"/>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44" name="Google Shape;244;p42"/>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45" name="Google Shape;245;p42"/>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46" name="Google Shape;246;p42"/>
          <p:cNvPicPr preferRelativeResize="0"/>
          <p:nvPr/>
        </p:nvPicPr>
        <p:blipFill>
          <a:blip r:embed="rId3">
            <a:alphaModFix/>
          </a:blip>
          <a:stretch>
            <a:fillRect/>
          </a:stretch>
        </p:blipFill>
        <p:spPr>
          <a:xfrm>
            <a:off x="0" y="4245843"/>
            <a:ext cx="7234025" cy="201255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50" name="Shape 250"/>
        <p:cNvGrpSpPr/>
        <p:nvPr/>
      </p:nvGrpSpPr>
      <p:grpSpPr>
        <a:xfrm>
          <a:off x="0" y="0"/>
          <a:ext cx="0" cy="0"/>
          <a:chOff x="0" y="0"/>
          <a:chExt cx="0" cy="0"/>
        </a:xfrm>
      </p:grpSpPr>
      <p:sp>
        <p:nvSpPr>
          <p:cNvPr id="251" name="Google Shape;251;p43"/>
          <p:cNvSpPr txBox="1"/>
          <p:nvPr/>
        </p:nvSpPr>
        <p:spPr>
          <a:xfrm>
            <a:off x="2739600" y="752050"/>
            <a:ext cx="8451600" cy="553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400">
                <a:solidFill>
                  <a:schemeClr val="dk1"/>
                </a:solidFill>
                <a:latin typeface="Times New Roman"/>
                <a:ea typeface="Times New Roman"/>
                <a:cs typeface="Times New Roman"/>
                <a:sym typeface="Times New Roman"/>
              </a:rPr>
              <a:t>One of the most critical and important phase in the process of career development for employees in any organization is the direction phase that acts as a golden link between the assessment and development phases since it has two main roles by driving the identified employee to the appropriate path in the career life and provide a chance to improve the quality and options of this path in the future as a development mission.</a:t>
            </a:r>
            <a:endParaRPr b="1" sz="24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US" sz="2400">
                <a:solidFill>
                  <a:schemeClr val="accent1"/>
                </a:solidFill>
                <a:latin typeface="Times New Roman"/>
                <a:ea typeface="Times New Roman"/>
                <a:cs typeface="Times New Roman"/>
                <a:sym typeface="Times New Roman"/>
              </a:rPr>
              <a:t>The most important tasks carried out by them are:</a:t>
            </a:r>
            <a:endParaRPr b="1" sz="2400">
              <a:solidFill>
                <a:schemeClr val="accent1"/>
              </a:solidFill>
              <a:latin typeface="Times New Roman"/>
              <a:ea typeface="Times New Roman"/>
              <a:cs typeface="Times New Roman"/>
              <a:sym typeface="Times New Roman"/>
            </a:endParaRPr>
          </a:p>
          <a:p>
            <a:pPr indent="-381000" lvl="0" marL="457200" rtl="0" algn="l">
              <a:lnSpc>
                <a:spcPct val="115000"/>
              </a:lnSpc>
              <a:spcBef>
                <a:spcPts val="120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Choosing a major</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Developing a career plans</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Planning a job search</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Changing careers</a:t>
            </a:r>
            <a:endParaRPr b="1" sz="24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55" name="Shape 255"/>
        <p:cNvGrpSpPr/>
        <p:nvPr/>
      </p:nvGrpSpPr>
      <p:grpSpPr>
        <a:xfrm>
          <a:off x="0" y="0"/>
          <a:ext cx="0" cy="0"/>
          <a:chOff x="0" y="0"/>
          <a:chExt cx="0" cy="0"/>
        </a:xfrm>
      </p:grpSpPr>
      <p:sp>
        <p:nvSpPr>
          <p:cNvPr id="256" name="Google Shape;256;p44"/>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57" name="Google Shape;257;p44"/>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58" name="Google Shape;258;p44"/>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59" name="Google Shape;259;p44"/>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60" name="Google Shape;260;p44"/>
          <p:cNvPicPr preferRelativeResize="0"/>
          <p:nvPr/>
        </p:nvPicPr>
        <p:blipFill>
          <a:blip r:embed="rId3">
            <a:alphaModFix/>
          </a:blip>
          <a:stretch>
            <a:fillRect/>
          </a:stretch>
        </p:blipFill>
        <p:spPr>
          <a:xfrm>
            <a:off x="0" y="4279525"/>
            <a:ext cx="8093525" cy="18893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64" name="Shape 264"/>
        <p:cNvGrpSpPr/>
        <p:nvPr/>
      </p:nvGrpSpPr>
      <p:grpSpPr>
        <a:xfrm>
          <a:off x="0" y="0"/>
          <a:ext cx="0" cy="0"/>
          <a:chOff x="0" y="0"/>
          <a:chExt cx="0" cy="0"/>
        </a:xfrm>
      </p:grpSpPr>
      <p:sp>
        <p:nvSpPr>
          <p:cNvPr id="265" name="Google Shape;265;p45"/>
          <p:cNvSpPr txBox="1"/>
          <p:nvPr/>
        </p:nvSpPr>
        <p:spPr>
          <a:xfrm>
            <a:off x="2916700" y="752050"/>
            <a:ext cx="8184900" cy="5559000"/>
          </a:xfrm>
          <a:prstGeom prst="rect">
            <a:avLst/>
          </a:prstGeom>
          <a:noFill/>
          <a:ln>
            <a:noFill/>
          </a:ln>
        </p:spPr>
        <p:txBody>
          <a:bodyPr anchorCtr="0" anchor="t" bIns="91425" lIns="91425" spcFirstLastPara="1" rIns="91425" wrap="square" tIns="91425">
            <a:spAutoFit/>
          </a:bodyPr>
          <a:lstStyle/>
          <a:p>
            <a:pPr indent="-412750" lvl="0" marL="457200" rtl="0" algn="l">
              <a:lnSpc>
                <a:spcPct val="115000"/>
              </a:lnSpc>
              <a:spcBef>
                <a:spcPts val="0"/>
              </a:spcBef>
              <a:spcAft>
                <a:spcPts val="0"/>
              </a:spcAft>
              <a:buSzPts val="2900"/>
              <a:buFont typeface="Times New Roman"/>
              <a:buChar char="●"/>
            </a:pPr>
            <a:r>
              <a:rPr b="1" lang="en-US" sz="2900">
                <a:latin typeface="Times New Roman"/>
                <a:ea typeface="Times New Roman"/>
                <a:cs typeface="Times New Roman"/>
                <a:sym typeface="Times New Roman"/>
              </a:rPr>
              <a:t>The development phase in the career growth of an employee is a significant milestone to move in an organization.</a:t>
            </a:r>
            <a:endParaRPr b="1" sz="2900">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2900">
              <a:latin typeface="Times New Roman"/>
              <a:ea typeface="Times New Roman"/>
              <a:cs typeface="Times New Roman"/>
              <a:sym typeface="Times New Roman"/>
            </a:endParaRPr>
          </a:p>
          <a:p>
            <a:pPr indent="-412750" lvl="0" marL="457200" rtl="0" algn="l">
              <a:lnSpc>
                <a:spcPct val="115000"/>
              </a:lnSpc>
              <a:spcBef>
                <a:spcPts val="1200"/>
              </a:spcBef>
              <a:spcAft>
                <a:spcPts val="0"/>
              </a:spcAft>
              <a:buSzPts val="2900"/>
              <a:buFont typeface="Times New Roman"/>
              <a:buChar char="●"/>
            </a:pPr>
            <a:r>
              <a:rPr b="1" lang="en-US" sz="2900">
                <a:latin typeface="Times New Roman"/>
                <a:ea typeface="Times New Roman"/>
                <a:cs typeface="Times New Roman"/>
                <a:sym typeface="Times New Roman"/>
              </a:rPr>
              <a:t>An employee who meets the requirements of career development is more likely to be catapulted to the higher position. This improvement however could not be done overnight because the skills, concepts, and capabilities are enhanced through processes.</a:t>
            </a:r>
            <a:endParaRPr b="1" sz="290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69" name="Shape 269"/>
        <p:cNvGrpSpPr/>
        <p:nvPr/>
      </p:nvGrpSpPr>
      <p:grpSpPr>
        <a:xfrm>
          <a:off x="0" y="0"/>
          <a:ext cx="0" cy="0"/>
          <a:chOff x="0" y="0"/>
          <a:chExt cx="0" cy="0"/>
        </a:xfrm>
      </p:grpSpPr>
      <p:sp>
        <p:nvSpPr>
          <p:cNvPr id="270" name="Google Shape;270;p46"/>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71" name="Google Shape;271;p46"/>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72" name="Google Shape;272;p46"/>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73" name="Google Shape;273;p46"/>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74" name="Google Shape;274;p46"/>
          <p:cNvPicPr preferRelativeResize="0"/>
          <p:nvPr/>
        </p:nvPicPr>
        <p:blipFill>
          <a:blip r:embed="rId3">
            <a:alphaModFix/>
          </a:blip>
          <a:stretch>
            <a:fillRect/>
          </a:stretch>
        </p:blipFill>
        <p:spPr>
          <a:xfrm>
            <a:off x="0" y="4243725"/>
            <a:ext cx="6481975" cy="20233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78" name="Shape 278"/>
        <p:cNvGrpSpPr/>
        <p:nvPr/>
      </p:nvGrpSpPr>
      <p:grpSpPr>
        <a:xfrm>
          <a:off x="0" y="0"/>
          <a:ext cx="0" cy="0"/>
          <a:chOff x="0" y="0"/>
          <a:chExt cx="0" cy="0"/>
        </a:xfrm>
      </p:grpSpPr>
      <p:sp>
        <p:nvSpPr>
          <p:cNvPr id="279" name="Google Shape;279;p47"/>
          <p:cNvSpPr txBox="1"/>
          <p:nvPr/>
        </p:nvSpPr>
        <p:spPr>
          <a:xfrm>
            <a:off x="2864950" y="680425"/>
            <a:ext cx="8756100" cy="56181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dk1"/>
              </a:buClr>
              <a:buSzPts val="2000"/>
              <a:buFont typeface="Times New Roman"/>
              <a:buChar char="●"/>
            </a:pPr>
            <a:r>
              <a:rPr b="1" lang="en-US" sz="2000">
                <a:solidFill>
                  <a:schemeClr val="dk1"/>
                </a:solidFill>
                <a:latin typeface="Times New Roman"/>
                <a:ea typeface="Times New Roman"/>
                <a:cs typeface="Times New Roman"/>
                <a:sym typeface="Times New Roman"/>
              </a:rPr>
              <a:t>What are the organization’s major strategic issues over the next two or three years?</a:t>
            </a:r>
            <a:endParaRPr b="1" sz="20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2000">
              <a:solidFill>
                <a:schemeClr val="dk1"/>
              </a:solidFill>
              <a:latin typeface="Times New Roman"/>
              <a:ea typeface="Times New Roman"/>
              <a:cs typeface="Times New Roman"/>
              <a:sym typeface="Times New Roman"/>
            </a:endParaRPr>
          </a:p>
          <a:p>
            <a:pPr indent="-355600" lvl="0" marL="457200" rtl="0" algn="l">
              <a:lnSpc>
                <a:spcPct val="115000"/>
              </a:lnSpc>
              <a:spcBef>
                <a:spcPts val="1200"/>
              </a:spcBef>
              <a:spcAft>
                <a:spcPts val="0"/>
              </a:spcAft>
              <a:buClr>
                <a:schemeClr val="dk1"/>
              </a:buClr>
              <a:buSzPts val="2000"/>
              <a:buFont typeface="Times New Roman"/>
              <a:buChar char="●"/>
            </a:pPr>
            <a:r>
              <a:rPr b="1" lang="en-US" sz="2000">
                <a:solidFill>
                  <a:schemeClr val="dk1"/>
                </a:solidFill>
                <a:latin typeface="Times New Roman"/>
                <a:ea typeface="Times New Roman"/>
                <a:cs typeface="Times New Roman"/>
                <a:sym typeface="Times New Roman"/>
              </a:rPr>
              <a:t>Critical needs challenges to be faced?</a:t>
            </a:r>
            <a:endParaRPr b="1" sz="20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2000">
              <a:solidFill>
                <a:schemeClr val="dk1"/>
              </a:solidFill>
              <a:latin typeface="Times New Roman"/>
              <a:ea typeface="Times New Roman"/>
              <a:cs typeface="Times New Roman"/>
              <a:sym typeface="Times New Roman"/>
            </a:endParaRPr>
          </a:p>
          <a:p>
            <a:pPr indent="-355600" lvl="0" marL="457200" rtl="0" algn="l">
              <a:lnSpc>
                <a:spcPct val="115000"/>
              </a:lnSpc>
              <a:spcBef>
                <a:spcPts val="1200"/>
              </a:spcBef>
              <a:spcAft>
                <a:spcPts val="0"/>
              </a:spcAft>
              <a:buClr>
                <a:schemeClr val="dk1"/>
              </a:buClr>
              <a:buSzPts val="2000"/>
              <a:buFont typeface="Times New Roman"/>
              <a:buChar char="●"/>
            </a:pPr>
            <a:r>
              <a:rPr b="1" lang="en-US" sz="2000">
                <a:solidFill>
                  <a:schemeClr val="dk1"/>
                </a:solidFill>
                <a:latin typeface="Times New Roman"/>
                <a:ea typeface="Times New Roman"/>
                <a:cs typeface="Times New Roman"/>
                <a:sym typeface="Times New Roman"/>
              </a:rPr>
              <a:t>Critical skills, knowledge and experiences needed to meet these challenges?</a:t>
            </a:r>
            <a:endParaRPr b="1" sz="20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2000">
              <a:solidFill>
                <a:schemeClr val="dk1"/>
              </a:solidFill>
              <a:latin typeface="Times New Roman"/>
              <a:ea typeface="Times New Roman"/>
              <a:cs typeface="Times New Roman"/>
              <a:sym typeface="Times New Roman"/>
            </a:endParaRPr>
          </a:p>
          <a:p>
            <a:pPr indent="-355600" lvl="0" marL="457200" rtl="0" algn="l">
              <a:lnSpc>
                <a:spcPct val="115000"/>
              </a:lnSpc>
              <a:spcBef>
                <a:spcPts val="1200"/>
              </a:spcBef>
              <a:spcAft>
                <a:spcPts val="0"/>
              </a:spcAft>
              <a:buClr>
                <a:schemeClr val="dk1"/>
              </a:buClr>
              <a:buSzPts val="2000"/>
              <a:buFont typeface="Times New Roman"/>
              <a:buChar char="●"/>
            </a:pPr>
            <a:r>
              <a:rPr b="1" lang="en-US" sz="2000">
                <a:solidFill>
                  <a:schemeClr val="dk1"/>
                </a:solidFill>
                <a:latin typeface="Times New Roman"/>
                <a:ea typeface="Times New Roman"/>
                <a:cs typeface="Times New Roman"/>
                <a:sym typeface="Times New Roman"/>
              </a:rPr>
              <a:t>Staffing levels required?</a:t>
            </a:r>
            <a:endParaRPr b="1" sz="2000">
              <a:solidFill>
                <a:schemeClr val="dk1"/>
              </a:solidFill>
              <a:latin typeface="Times New Roman"/>
              <a:ea typeface="Times New Roman"/>
              <a:cs typeface="Times New Roman"/>
              <a:sym typeface="Times New Roman"/>
            </a:endParaRPr>
          </a:p>
          <a:p>
            <a:pPr indent="0" lvl="0" marL="457200" rtl="0" algn="l">
              <a:lnSpc>
                <a:spcPct val="115000"/>
              </a:lnSpc>
              <a:spcBef>
                <a:spcPts val="1200"/>
              </a:spcBef>
              <a:spcAft>
                <a:spcPts val="0"/>
              </a:spcAft>
              <a:buNone/>
            </a:pPr>
            <a:r>
              <a:t/>
            </a:r>
            <a:endParaRPr b="1" sz="2000">
              <a:solidFill>
                <a:schemeClr val="dk1"/>
              </a:solidFill>
              <a:latin typeface="Times New Roman"/>
              <a:ea typeface="Times New Roman"/>
              <a:cs typeface="Times New Roman"/>
              <a:sym typeface="Times New Roman"/>
            </a:endParaRPr>
          </a:p>
          <a:p>
            <a:pPr indent="-355600" lvl="0" marL="457200" rtl="0" algn="l">
              <a:lnSpc>
                <a:spcPct val="115000"/>
              </a:lnSpc>
              <a:spcBef>
                <a:spcPts val="1200"/>
              </a:spcBef>
              <a:spcAft>
                <a:spcPts val="0"/>
              </a:spcAft>
              <a:buClr>
                <a:schemeClr val="dk1"/>
              </a:buClr>
              <a:buSzPts val="2000"/>
              <a:buFont typeface="Times New Roman"/>
              <a:buChar char="●"/>
            </a:pPr>
            <a:r>
              <a:rPr b="1" lang="en-US" sz="2000">
                <a:solidFill>
                  <a:schemeClr val="dk1"/>
                </a:solidFill>
                <a:latin typeface="Times New Roman"/>
                <a:ea typeface="Times New Roman"/>
                <a:cs typeface="Times New Roman"/>
                <a:sym typeface="Times New Roman"/>
              </a:rPr>
              <a:t>Does the organization have the strength necessary to meet the critical challenges?</a:t>
            </a:r>
            <a:endParaRPr b="1" sz="220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42" name="Shape 142"/>
        <p:cNvGrpSpPr/>
        <p:nvPr/>
      </p:nvGrpSpPr>
      <p:grpSpPr>
        <a:xfrm>
          <a:off x="0" y="0"/>
          <a:ext cx="0" cy="0"/>
          <a:chOff x="0" y="0"/>
          <a:chExt cx="0" cy="0"/>
        </a:xfrm>
      </p:grpSpPr>
      <p:sp>
        <p:nvSpPr>
          <p:cNvPr id="143" name="Google Shape;143;p30"/>
          <p:cNvSpPr/>
          <p:nvPr/>
        </p:nvSpPr>
        <p:spPr>
          <a:xfrm>
            <a:off x="4665386" y="1193165"/>
            <a:ext cx="2244075" cy="2654563"/>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144" name="Google Shape;144;p30"/>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145" name="Google Shape;145;p30"/>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46" name="Google Shape;146;p30"/>
          <p:cNvSpPr/>
          <p:nvPr/>
        </p:nvSpPr>
        <p:spPr>
          <a:xfrm rot="2435724">
            <a:off x="6273288" y="1281783"/>
            <a:ext cx="2001053" cy="1901602"/>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47" name="Google Shape;147;p30"/>
          <p:cNvPicPr preferRelativeResize="0"/>
          <p:nvPr/>
        </p:nvPicPr>
        <p:blipFill>
          <a:blip r:embed="rId3">
            <a:alphaModFix/>
          </a:blip>
          <a:stretch>
            <a:fillRect/>
          </a:stretch>
        </p:blipFill>
        <p:spPr>
          <a:xfrm>
            <a:off x="0" y="4607050"/>
            <a:ext cx="6815925" cy="15279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83" name="Shape 283"/>
        <p:cNvGrpSpPr/>
        <p:nvPr/>
      </p:nvGrpSpPr>
      <p:grpSpPr>
        <a:xfrm>
          <a:off x="0" y="0"/>
          <a:ext cx="0" cy="0"/>
          <a:chOff x="0" y="0"/>
          <a:chExt cx="0" cy="0"/>
        </a:xfrm>
      </p:grpSpPr>
      <p:sp>
        <p:nvSpPr>
          <p:cNvPr id="284" name="Google Shape;284;p48"/>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85" name="Google Shape;285;p48"/>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286" name="Google Shape;286;p48"/>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287" name="Google Shape;287;p48"/>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288" name="Google Shape;288;p48"/>
          <p:cNvPicPr preferRelativeResize="0"/>
          <p:nvPr/>
        </p:nvPicPr>
        <p:blipFill>
          <a:blip r:embed="rId3">
            <a:alphaModFix/>
          </a:blip>
          <a:stretch>
            <a:fillRect/>
          </a:stretch>
        </p:blipFill>
        <p:spPr>
          <a:xfrm>
            <a:off x="0" y="4770483"/>
            <a:ext cx="3509575" cy="1237967"/>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92" name="Shape 292"/>
        <p:cNvGrpSpPr/>
        <p:nvPr/>
      </p:nvGrpSpPr>
      <p:grpSpPr>
        <a:xfrm>
          <a:off x="0" y="0"/>
          <a:ext cx="0" cy="0"/>
          <a:chOff x="0" y="0"/>
          <a:chExt cx="0" cy="0"/>
        </a:xfrm>
      </p:grpSpPr>
      <p:sp>
        <p:nvSpPr>
          <p:cNvPr id="293" name="Google Shape;293;p49"/>
          <p:cNvSpPr txBox="1"/>
          <p:nvPr/>
        </p:nvSpPr>
        <p:spPr>
          <a:xfrm>
            <a:off x="3205175" y="913225"/>
            <a:ext cx="7663800" cy="41712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1200"/>
              </a:spcAft>
              <a:buNone/>
            </a:pPr>
            <a:r>
              <a:rPr b="1" lang="en-US" sz="3700">
                <a:solidFill>
                  <a:schemeClr val="dk1"/>
                </a:solidFill>
                <a:latin typeface="Times New Roman"/>
                <a:ea typeface="Times New Roman"/>
                <a:cs typeface="Times New Roman"/>
                <a:sym typeface="Times New Roman"/>
              </a:rPr>
              <a:t>Are employees developing themselves in a way that links personal effectiveness and satisfaction with the achievement of the organization’s strategic objectives?</a:t>
            </a:r>
            <a:endParaRPr b="1" sz="3700">
              <a:solidFill>
                <a:schemeClr val="dk1"/>
              </a:solidFill>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297" name="Shape 297"/>
        <p:cNvGrpSpPr/>
        <p:nvPr/>
      </p:nvGrpSpPr>
      <p:grpSpPr>
        <a:xfrm>
          <a:off x="0" y="0"/>
          <a:ext cx="0" cy="0"/>
          <a:chOff x="0" y="0"/>
          <a:chExt cx="0" cy="0"/>
        </a:xfrm>
      </p:grpSpPr>
      <p:sp>
        <p:nvSpPr>
          <p:cNvPr id="298" name="Google Shape;298;p50"/>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299" name="Google Shape;299;p50"/>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300" name="Google Shape;300;p50"/>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01" name="Google Shape;301;p50"/>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302" name="Google Shape;302;p50"/>
          <p:cNvPicPr preferRelativeResize="0"/>
          <p:nvPr/>
        </p:nvPicPr>
        <p:blipFill>
          <a:blip r:embed="rId3">
            <a:alphaModFix/>
          </a:blip>
          <a:stretch>
            <a:fillRect/>
          </a:stretch>
        </p:blipFill>
        <p:spPr>
          <a:xfrm>
            <a:off x="0" y="4132075"/>
            <a:ext cx="4924150" cy="2152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306" name="Shape 306"/>
        <p:cNvGrpSpPr/>
        <p:nvPr/>
      </p:nvGrpSpPr>
      <p:grpSpPr>
        <a:xfrm>
          <a:off x="0" y="0"/>
          <a:ext cx="0" cy="0"/>
          <a:chOff x="0" y="0"/>
          <a:chExt cx="0" cy="0"/>
        </a:xfrm>
      </p:grpSpPr>
      <p:sp>
        <p:nvSpPr>
          <p:cNvPr id="307" name="Google Shape;307;p51"/>
          <p:cNvSpPr txBox="1"/>
          <p:nvPr/>
        </p:nvSpPr>
        <p:spPr>
          <a:xfrm>
            <a:off x="2918650" y="1030950"/>
            <a:ext cx="8523300" cy="4796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3200">
                <a:solidFill>
                  <a:schemeClr val="dk1"/>
                </a:solidFill>
                <a:latin typeface="Times New Roman"/>
                <a:ea typeface="Times New Roman"/>
                <a:cs typeface="Times New Roman"/>
                <a:sym typeface="Times New Roman"/>
              </a:rPr>
              <a:t>How do I find career chances within the organization that will do the following?</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120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Use my strength</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Address my developmental needs</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Provide challenges</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Match my interests</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Match my values</a:t>
            </a:r>
            <a:endParaRPr b="1" sz="3200">
              <a:solidFill>
                <a:schemeClr val="dk1"/>
              </a:solidFill>
              <a:latin typeface="Times New Roman"/>
              <a:ea typeface="Times New Roman"/>
              <a:cs typeface="Times New Roman"/>
              <a:sym typeface="Times New Roman"/>
            </a:endParaRPr>
          </a:p>
          <a:p>
            <a:pPr indent="-431800" lvl="0" marL="457200" rtl="0" algn="l">
              <a:lnSpc>
                <a:spcPct val="115000"/>
              </a:lnSpc>
              <a:spcBef>
                <a:spcPts val="0"/>
              </a:spcBef>
              <a:spcAft>
                <a:spcPts val="0"/>
              </a:spcAft>
              <a:buClr>
                <a:schemeClr val="dk1"/>
              </a:buClr>
              <a:buSzPts val="3200"/>
              <a:buFont typeface="Times New Roman"/>
              <a:buChar char="●"/>
            </a:pPr>
            <a:r>
              <a:rPr b="1" lang="en-US" sz="3200">
                <a:solidFill>
                  <a:schemeClr val="dk1"/>
                </a:solidFill>
                <a:latin typeface="Times New Roman"/>
                <a:ea typeface="Times New Roman"/>
                <a:cs typeface="Times New Roman"/>
                <a:sym typeface="Times New Roman"/>
              </a:rPr>
              <a:t>Match my personal style</a:t>
            </a:r>
            <a:endParaRPr b="1" sz="32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311" name="Shape 311"/>
        <p:cNvGrpSpPr/>
        <p:nvPr/>
      </p:nvGrpSpPr>
      <p:grpSpPr>
        <a:xfrm>
          <a:off x="0" y="0"/>
          <a:ext cx="0" cy="0"/>
          <a:chOff x="0" y="0"/>
          <a:chExt cx="0" cy="0"/>
        </a:xfrm>
      </p:grpSpPr>
      <p:sp>
        <p:nvSpPr>
          <p:cNvPr id="312" name="Google Shape;312;p52"/>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313" name="Google Shape;313;p52"/>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314" name="Google Shape;314;p52"/>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315" name="Google Shape;315;p52"/>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316" name="Google Shape;316;p52"/>
          <p:cNvPicPr preferRelativeResize="0"/>
          <p:nvPr/>
        </p:nvPicPr>
        <p:blipFill>
          <a:blip r:embed="rId3">
            <a:alphaModFix/>
          </a:blip>
          <a:stretch>
            <a:fillRect/>
          </a:stretch>
        </p:blipFill>
        <p:spPr>
          <a:xfrm>
            <a:off x="0" y="4351150"/>
            <a:ext cx="8935100" cy="19967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320" name="Shape 320"/>
        <p:cNvGrpSpPr/>
        <p:nvPr/>
      </p:nvGrpSpPr>
      <p:grpSpPr>
        <a:xfrm>
          <a:off x="0" y="0"/>
          <a:ext cx="0" cy="0"/>
          <a:chOff x="0" y="0"/>
          <a:chExt cx="0" cy="0"/>
        </a:xfrm>
      </p:grpSpPr>
      <p:sp>
        <p:nvSpPr>
          <p:cNvPr id="321" name="Google Shape;321;p53"/>
          <p:cNvSpPr txBox="1"/>
          <p:nvPr/>
        </p:nvSpPr>
        <p:spPr>
          <a:xfrm>
            <a:off x="2650075" y="603000"/>
            <a:ext cx="8970900" cy="56520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The career development could impact of the employees, staff, managers and departments.</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Impact on the employees: the career development will be very helpful for the employees because they will be able to see the path from one job to another, including the skills and knowledge needed.</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Impact on the Managers and the staff: career development will let the staff and managers to have the information and the tools to plan for career development and support succession planning.</a:t>
            </a:r>
            <a:endParaRPr b="1" sz="2400">
              <a:solidFill>
                <a:schemeClr val="dk1"/>
              </a:solidFill>
              <a:latin typeface="Times New Roman"/>
              <a:ea typeface="Times New Roman"/>
              <a:cs typeface="Times New Roman"/>
              <a:sym typeface="Times New Roman"/>
            </a:endParaRPr>
          </a:p>
          <a:p>
            <a:pPr indent="-381000" lvl="0" marL="457200" rtl="0" algn="l">
              <a:lnSpc>
                <a:spcPct val="115000"/>
              </a:lnSpc>
              <a:spcBef>
                <a:spcPts val="0"/>
              </a:spcBef>
              <a:spcAft>
                <a:spcPts val="0"/>
              </a:spcAft>
              <a:buClr>
                <a:schemeClr val="dk1"/>
              </a:buClr>
              <a:buSzPts val="2400"/>
              <a:buFont typeface="Times New Roman"/>
              <a:buChar char="●"/>
            </a:pPr>
            <a:r>
              <a:rPr b="1" lang="en-US" sz="2400">
                <a:solidFill>
                  <a:schemeClr val="dk1"/>
                </a:solidFill>
                <a:latin typeface="Times New Roman"/>
                <a:ea typeface="Times New Roman"/>
                <a:cs typeface="Times New Roman"/>
                <a:sym typeface="Times New Roman"/>
              </a:rPr>
              <a:t>Impact on the Department: career development will get the department to have an access to more prepared internal candidates who are prepared for advancement. </a:t>
            </a:r>
            <a:endParaRPr b="1" sz="2400">
              <a:solidFill>
                <a:schemeClr val="dk1"/>
              </a:solidFill>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325" name="Shape 325"/>
        <p:cNvGrpSpPr/>
        <p:nvPr/>
      </p:nvGrpSpPr>
      <p:grpSpPr>
        <a:xfrm>
          <a:off x="0" y="0"/>
          <a:ext cx="0" cy="0"/>
          <a:chOff x="0" y="0"/>
          <a:chExt cx="0" cy="0"/>
        </a:xfrm>
      </p:grpSpPr>
      <p:grpSp>
        <p:nvGrpSpPr>
          <p:cNvPr id="326" name="Google Shape;326;p54"/>
          <p:cNvGrpSpPr/>
          <p:nvPr/>
        </p:nvGrpSpPr>
        <p:grpSpPr>
          <a:xfrm>
            <a:off x="552639" y="1075578"/>
            <a:ext cx="1524148" cy="5043848"/>
            <a:chOff x="1962627" y="587921"/>
            <a:chExt cx="1606904" cy="5692831"/>
          </a:xfrm>
        </p:grpSpPr>
        <p:sp>
          <p:nvSpPr>
            <p:cNvPr id="327" name="Google Shape;327;p54"/>
            <p:cNvSpPr/>
            <p:nvPr/>
          </p:nvSpPr>
          <p:spPr>
            <a:xfrm>
              <a:off x="2733325" y="5823612"/>
              <a:ext cx="372189" cy="457140"/>
            </a:xfrm>
            <a:custGeom>
              <a:rect b="b" l="l" r="r" t="t"/>
              <a:pathLst>
                <a:path extrusionOk="0" h="457140" w="372189">
                  <a:moveTo>
                    <a:pt x="295625" y="926"/>
                  </a:moveTo>
                  <a:cubicBezTo>
                    <a:pt x="263081" y="-7012"/>
                    <a:pt x="178150" y="38232"/>
                    <a:pt x="147988" y="53313"/>
                  </a:cubicBezTo>
                  <a:cubicBezTo>
                    <a:pt x="117826" y="68394"/>
                    <a:pt x="122587" y="77919"/>
                    <a:pt x="114650" y="91413"/>
                  </a:cubicBezTo>
                  <a:cubicBezTo>
                    <a:pt x="106713" y="104907"/>
                    <a:pt x="108300" y="119195"/>
                    <a:pt x="100363" y="134276"/>
                  </a:cubicBezTo>
                  <a:cubicBezTo>
                    <a:pt x="92425" y="149357"/>
                    <a:pt x="70200" y="164439"/>
                    <a:pt x="67025" y="181901"/>
                  </a:cubicBezTo>
                  <a:cubicBezTo>
                    <a:pt x="63850" y="199364"/>
                    <a:pt x="82900" y="221589"/>
                    <a:pt x="81313" y="239051"/>
                  </a:cubicBezTo>
                  <a:cubicBezTo>
                    <a:pt x="79726" y="256513"/>
                    <a:pt x="64644" y="274770"/>
                    <a:pt x="57500" y="286676"/>
                  </a:cubicBezTo>
                  <a:cubicBezTo>
                    <a:pt x="50356" y="298582"/>
                    <a:pt x="44006" y="300169"/>
                    <a:pt x="38450" y="310488"/>
                  </a:cubicBezTo>
                  <a:cubicBezTo>
                    <a:pt x="32894" y="320807"/>
                    <a:pt x="29719" y="335094"/>
                    <a:pt x="24163" y="348588"/>
                  </a:cubicBezTo>
                  <a:cubicBezTo>
                    <a:pt x="18607" y="362082"/>
                    <a:pt x="6700" y="373989"/>
                    <a:pt x="5113" y="391451"/>
                  </a:cubicBezTo>
                  <a:cubicBezTo>
                    <a:pt x="3526" y="408913"/>
                    <a:pt x="-9968" y="443838"/>
                    <a:pt x="14638" y="453363"/>
                  </a:cubicBezTo>
                  <a:cubicBezTo>
                    <a:pt x="39244" y="462888"/>
                    <a:pt x="109094" y="451776"/>
                    <a:pt x="152750" y="448601"/>
                  </a:cubicBezTo>
                  <a:cubicBezTo>
                    <a:pt x="196406" y="445426"/>
                    <a:pt x="246413" y="443838"/>
                    <a:pt x="276575" y="434313"/>
                  </a:cubicBezTo>
                  <a:cubicBezTo>
                    <a:pt x="306737" y="424788"/>
                    <a:pt x="323406" y="410501"/>
                    <a:pt x="333725" y="391451"/>
                  </a:cubicBezTo>
                  <a:cubicBezTo>
                    <a:pt x="344044" y="372401"/>
                    <a:pt x="334519" y="328744"/>
                    <a:pt x="338488" y="320013"/>
                  </a:cubicBezTo>
                  <a:cubicBezTo>
                    <a:pt x="342457" y="311282"/>
                    <a:pt x="351982" y="340650"/>
                    <a:pt x="357538" y="339063"/>
                  </a:cubicBezTo>
                  <a:cubicBezTo>
                    <a:pt x="363094" y="337476"/>
                    <a:pt x="370238" y="328744"/>
                    <a:pt x="371825" y="310488"/>
                  </a:cubicBezTo>
                  <a:cubicBezTo>
                    <a:pt x="373413" y="292232"/>
                    <a:pt x="369444" y="251751"/>
                    <a:pt x="367063" y="229526"/>
                  </a:cubicBezTo>
                  <a:cubicBezTo>
                    <a:pt x="364682" y="207301"/>
                    <a:pt x="361507" y="198569"/>
                    <a:pt x="357538" y="177138"/>
                  </a:cubicBezTo>
                  <a:cubicBezTo>
                    <a:pt x="353569" y="155707"/>
                    <a:pt x="353569" y="130307"/>
                    <a:pt x="343250" y="100938"/>
                  </a:cubicBezTo>
                  <a:cubicBezTo>
                    <a:pt x="332931" y="71569"/>
                    <a:pt x="328169" y="8864"/>
                    <a:pt x="295625" y="926"/>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 </a:t>
              </a:r>
              <a:endParaRPr sz="1800">
                <a:solidFill>
                  <a:schemeClr val="lt1"/>
                </a:solidFill>
                <a:latin typeface="Arial"/>
                <a:ea typeface="Arial"/>
                <a:cs typeface="Arial"/>
                <a:sym typeface="Arial"/>
              </a:endParaRPr>
            </a:p>
          </p:txBody>
        </p:sp>
        <p:sp>
          <p:nvSpPr>
            <p:cNvPr id="328" name="Google Shape;328;p54"/>
            <p:cNvSpPr/>
            <p:nvPr/>
          </p:nvSpPr>
          <p:spPr>
            <a:xfrm>
              <a:off x="2355309" y="5349401"/>
              <a:ext cx="349372" cy="622774"/>
            </a:xfrm>
            <a:custGeom>
              <a:rect b="b" l="l" r="r" t="t"/>
              <a:pathLst>
                <a:path extrusionOk="0" h="622774" w="349372">
                  <a:moveTo>
                    <a:pt x="245016" y="3649"/>
                  </a:moveTo>
                  <a:cubicBezTo>
                    <a:pt x="271210" y="6030"/>
                    <a:pt x="309310" y="9999"/>
                    <a:pt x="325979" y="32224"/>
                  </a:cubicBezTo>
                  <a:cubicBezTo>
                    <a:pt x="342648" y="54449"/>
                    <a:pt x="341854" y="115568"/>
                    <a:pt x="345029" y="136999"/>
                  </a:cubicBezTo>
                  <a:cubicBezTo>
                    <a:pt x="348204" y="158430"/>
                    <a:pt x="352966" y="141762"/>
                    <a:pt x="345029" y="160812"/>
                  </a:cubicBezTo>
                  <a:cubicBezTo>
                    <a:pt x="337092" y="179862"/>
                    <a:pt x="307723" y="235424"/>
                    <a:pt x="297404" y="251299"/>
                  </a:cubicBezTo>
                  <a:cubicBezTo>
                    <a:pt x="287085" y="267174"/>
                    <a:pt x="287085" y="245743"/>
                    <a:pt x="283116" y="256062"/>
                  </a:cubicBezTo>
                  <a:cubicBezTo>
                    <a:pt x="279147" y="266381"/>
                    <a:pt x="275178" y="295750"/>
                    <a:pt x="273591" y="313212"/>
                  </a:cubicBezTo>
                  <a:cubicBezTo>
                    <a:pt x="272004" y="330674"/>
                    <a:pt x="272797" y="344168"/>
                    <a:pt x="273591" y="360837"/>
                  </a:cubicBezTo>
                  <a:cubicBezTo>
                    <a:pt x="274385" y="377506"/>
                    <a:pt x="280735" y="390205"/>
                    <a:pt x="278354" y="413224"/>
                  </a:cubicBezTo>
                  <a:cubicBezTo>
                    <a:pt x="275973" y="436243"/>
                    <a:pt x="266448" y="475930"/>
                    <a:pt x="259304" y="498949"/>
                  </a:cubicBezTo>
                  <a:cubicBezTo>
                    <a:pt x="252160" y="521968"/>
                    <a:pt x="250572" y="534668"/>
                    <a:pt x="235491" y="551337"/>
                  </a:cubicBezTo>
                  <a:cubicBezTo>
                    <a:pt x="220410" y="568006"/>
                    <a:pt x="192628" y="587056"/>
                    <a:pt x="168816" y="598962"/>
                  </a:cubicBezTo>
                  <a:cubicBezTo>
                    <a:pt x="145004" y="610868"/>
                    <a:pt x="117222" y="622774"/>
                    <a:pt x="92616" y="622774"/>
                  </a:cubicBezTo>
                  <a:cubicBezTo>
                    <a:pt x="68010" y="622774"/>
                    <a:pt x="36260" y="610075"/>
                    <a:pt x="21179" y="598962"/>
                  </a:cubicBezTo>
                  <a:cubicBezTo>
                    <a:pt x="6098" y="587849"/>
                    <a:pt x="4510" y="578324"/>
                    <a:pt x="2129" y="556099"/>
                  </a:cubicBezTo>
                  <a:cubicBezTo>
                    <a:pt x="-252" y="533874"/>
                    <a:pt x="-2634" y="500537"/>
                    <a:pt x="6891" y="465612"/>
                  </a:cubicBezTo>
                  <a:cubicBezTo>
                    <a:pt x="16416" y="430687"/>
                    <a:pt x="42610" y="386236"/>
                    <a:pt x="59279" y="346549"/>
                  </a:cubicBezTo>
                  <a:cubicBezTo>
                    <a:pt x="75948" y="306862"/>
                    <a:pt x="94998" y="260031"/>
                    <a:pt x="106904" y="227487"/>
                  </a:cubicBezTo>
                  <a:cubicBezTo>
                    <a:pt x="118810" y="194943"/>
                    <a:pt x="120397" y="186212"/>
                    <a:pt x="130716" y="151287"/>
                  </a:cubicBezTo>
                  <a:cubicBezTo>
                    <a:pt x="141035" y="116362"/>
                    <a:pt x="150560" y="44131"/>
                    <a:pt x="168816" y="17937"/>
                  </a:cubicBezTo>
                  <a:cubicBezTo>
                    <a:pt x="187072" y="-8257"/>
                    <a:pt x="218822" y="1268"/>
                    <a:pt x="245016" y="3649"/>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29" name="Google Shape;329;p54"/>
            <p:cNvSpPr/>
            <p:nvPr/>
          </p:nvSpPr>
          <p:spPr>
            <a:xfrm>
              <a:off x="2385747" y="3258503"/>
              <a:ext cx="987690" cy="2696464"/>
            </a:xfrm>
            <a:custGeom>
              <a:rect b="b" l="l" r="r" t="t"/>
              <a:pathLst>
                <a:path extrusionOk="0" h="2696464" w="987690">
                  <a:moveTo>
                    <a:pt x="905141" y="46672"/>
                  </a:moveTo>
                  <a:cubicBezTo>
                    <a:pt x="872597" y="24447"/>
                    <a:pt x="868628" y="10160"/>
                    <a:pt x="786078" y="3810"/>
                  </a:cubicBezTo>
                  <a:cubicBezTo>
                    <a:pt x="703528" y="-2540"/>
                    <a:pt x="513028" y="-953"/>
                    <a:pt x="409841" y="8572"/>
                  </a:cubicBezTo>
                  <a:cubicBezTo>
                    <a:pt x="306654" y="18097"/>
                    <a:pt x="226484" y="39529"/>
                    <a:pt x="166953" y="60960"/>
                  </a:cubicBezTo>
                  <a:cubicBezTo>
                    <a:pt x="107422" y="82391"/>
                    <a:pt x="75672" y="99854"/>
                    <a:pt x="52653" y="137160"/>
                  </a:cubicBezTo>
                  <a:cubicBezTo>
                    <a:pt x="29634" y="174466"/>
                    <a:pt x="37572" y="222091"/>
                    <a:pt x="28841" y="284797"/>
                  </a:cubicBezTo>
                  <a:cubicBezTo>
                    <a:pt x="20110" y="347503"/>
                    <a:pt x="2647" y="462597"/>
                    <a:pt x="266" y="513397"/>
                  </a:cubicBezTo>
                  <a:cubicBezTo>
                    <a:pt x="-2115" y="564197"/>
                    <a:pt x="12172" y="564991"/>
                    <a:pt x="14553" y="589597"/>
                  </a:cubicBezTo>
                  <a:cubicBezTo>
                    <a:pt x="16934" y="614203"/>
                    <a:pt x="12172" y="632460"/>
                    <a:pt x="14553" y="661035"/>
                  </a:cubicBezTo>
                  <a:cubicBezTo>
                    <a:pt x="16934" y="689610"/>
                    <a:pt x="24872" y="727710"/>
                    <a:pt x="28841" y="761047"/>
                  </a:cubicBezTo>
                  <a:cubicBezTo>
                    <a:pt x="32810" y="794384"/>
                    <a:pt x="35985" y="828516"/>
                    <a:pt x="38366" y="861060"/>
                  </a:cubicBezTo>
                  <a:cubicBezTo>
                    <a:pt x="40747" y="893604"/>
                    <a:pt x="40747" y="925354"/>
                    <a:pt x="43128" y="956310"/>
                  </a:cubicBezTo>
                  <a:cubicBezTo>
                    <a:pt x="45509" y="987266"/>
                    <a:pt x="53447" y="1019016"/>
                    <a:pt x="52653" y="1046797"/>
                  </a:cubicBezTo>
                  <a:cubicBezTo>
                    <a:pt x="51859" y="1074578"/>
                    <a:pt x="35985" y="1101566"/>
                    <a:pt x="38366" y="1122997"/>
                  </a:cubicBezTo>
                  <a:cubicBezTo>
                    <a:pt x="40747" y="1144428"/>
                    <a:pt x="60591" y="1151573"/>
                    <a:pt x="66941" y="1175385"/>
                  </a:cubicBezTo>
                  <a:cubicBezTo>
                    <a:pt x="73291" y="1199197"/>
                    <a:pt x="80435" y="1230153"/>
                    <a:pt x="76466" y="1265872"/>
                  </a:cubicBezTo>
                  <a:cubicBezTo>
                    <a:pt x="72497" y="1301591"/>
                    <a:pt x="47890" y="1360328"/>
                    <a:pt x="43128" y="1389697"/>
                  </a:cubicBezTo>
                  <a:cubicBezTo>
                    <a:pt x="38366" y="1419066"/>
                    <a:pt x="50272" y="1417479"/>
                    <a:pt x="47891" y="1442085"/>
                  </a:cubicBezTo>
                  <a:cubicBezTo>
                    <a:pt x="45510" y="1466691"/>
                    <a:pt x="33603" y="1503998"/>
                    <a:pt x="28841" y="1537335"/>
                  </a:cubicBezTo>
                  <a:cubicBezTo>
                    <a:pt x="24079" y="1570672"/>
                    <a:pt x="17729" y="1601629"/>
                    <a:pt x="19316" y="1642110"/>
                  </a:cubicBezTo>
                  <a:cubicBezTo>
                    <a:pt x="20903" y="1682591"/>
                    <a:pt x="35191" y="1730216"/>
                    <a:pt x="38366" y="1780222"/>
                  </a:cubicBezTo>
                  <a:cubicBezTo>
                    <a:pt x="41541" y="1830228"/>
                    <a:pt x="35985" y="1898491"/>
                    <a:pt x="38366" y="1942147"/>
                  </a:cubicBezTo>
                  <a:cubicBezTo>
                    <a:pt x="40747" y="1985803"/>
                    <a:pt x="51859" y="2018348"/>
                    <a:pt x="52653" y="2042160"/>
                  </a:cubicBezTo>
                  <a:cubicBezTo>
                    <a:pt x="53447" y="2065972"/>
                    <a:pt x="39159" y="2060416"/>
                    <a:pt x="43128" y="2085022"/>
                  </a:cubicBezTo>
                  <a:cubicBezTo>
                    <a:pt x="47097" y="2109628"/>
                    <a:pt x="65353" y="2154078"/>
                    <a:pt x="76466" y="2189797"/>
                  </a:cubicBezTo>
                  <a:cubicBezTo>
                    <a:pt x="87578" y="2225516"/>
                    <a:pt x="94722" y="2274729"/>
                    <a:pt x="109803" y="2299335"/>
                  </a:cubicBezTo>
                  <a:cubicBezTo>
                    <a:pt x="124884" y="2323941"/>
                    <a:pt x="144728" y="2346166"/>
                    <a:pt x="166953" y="2337435"/>
                  </a:cubicBezTo>
                  <a:cubicBezTo>
                    <a:pt x="189178" y="2328704"/>
                    <a:pt x="220928" y="2279491"/>
                    <a:pt x="243153" y="2246947"/>
                  </a:cubicBezTo>
                  <a:cubicBezTo>
                    <a:pt x="265378" y="2214403"/>
                    <a:pt x="291572" y="2177891"/>
                    <a:pt x="300303" y="2142172"/>
                  </a:cubicBezTo>
                  <a:cubicBezTo>
                    <a:pt x="309034" y="2106453"/>
                    <a:pt x="292366" y="2082641"/>
                    <a:pt x="295541" y="2032635"/>
                  </a:cubicBezTo>
                  <a:cubicBezTo>
                    <a:pt x="298716" y="1982629"/>
                    <a:pt x="313797" y="1893729"/>
                    <a:pt x="319353" y="1842135"/>
                  </a:cubicBezTo>
                  <a:cubicBezTo>
                    <a:pt x="324909" y="1790541"/>
                    <a:pt x="327291" y="1762759"/>
                    <a:pt x="328878" y="1723072"/>
                  </a:cubicBezTo>
                  <a:cubicBezTo>
                    <a:pt x="330465" y="1683385"/>
                    <a:pt x="326497" y="1640522"/>
                    <a:pt x="328878" y="1604010"/>
                  </a:cubicBezTo>
                  <a:cubicBezTo>
                    <a:pt x="331259" y="1567498"/>
                    <a:pt x="337610" y="1525428"/>
                    <a:pt x="343166" y="1503997"/>
                  </a:cubicBezTo>
                  <a:cubicBezTo>
                    <a:pt x="348722" y="1482566"/>
                    <a:pt x="358247" y="1487328"/>
                    <a:pt x="362216" y="1475422"/>
                  </a:cubicBezTo>
                  <a:cubicBezTo>
                    <a:pt x="366185" y="1463516"/>
                    <a:pt x="363803" y="1442085"/>
                    <a:pt x="366978" y="1432560"/>
                  </a:cubicBezTo>
                  <a:cubicBezTo>
                    <a:pt x="370153" y="1423035"/>
                    <a:pt x="382060" y="1434147"/>
                    <a:pt x="381266" y="1418272"/>
                  </a:cubicBezTo>
                  <a:cubicBezTo>
                    <a:pt x="380472" y="1402397"/>
                    <a:pt x="360629" y="1367472"/>
                    <a:pt x="362216" y="1337310"/>
                  </a:cubicBezTo>
                  <a:cubicBezTo>
                    <a:pt x="363803" y="1307148"/>
                    <a:pt x="381266" y="1260316"/>
                    <a:pt x="390791" y="1237297"/>
                  </a:cubicBezTo>
                  <a:cubicBezTo>
                    <a:pt x="400316" y="1214278"/>
                    <a:pt x="414604" y="1230947"/>
                    <a:pt x="419366" y="1199197"/>
                  </a:cubicBezTo>
                  <a:cubicBezTo>
                    <a:pt x="424128" y="1167447"/>
                    <a:pt x="416191" y="1080928"/>
                    <a:pt x="419366" y="1046797"/>
                  </a:cubicBezTo>
                  <a:cubicBezTo>
                    <a:pt x="422541" y="1012666"/>
                    <a:pt x="434447" y="1019016"/>
                    <a:pt x="438416" y="994410"/>
                  </a:cubicBezTo>
                  <a:cubicBezTo>
                    <a:pt x="442385" y="969804"/>
                    <a:pt x="439209" y="927735"/>
                    <a:pt x="443178" y="899160"/>
                  </a:cubicBezTo>
                  <a:cubicBezTo>
                    <a:pt x="447147" y="870585"/>
                    <a:pt x="455878" y="842010"/>
                    <a:pt x="462228" y="822960"/>
                  </a:cubicBezTo>
                  <a:cubicBezTo>
                    <a:pt x="468578" y="803910"/>
                    <a:pt x="477309" y="769779"/>
                    <a:pt x="481278" y="784860"/>
                  </a:cubicBezTo>
                  <a:cubicBezTo>
                    <a:pt x="485247" y="799941"/>
                    <a:pt x="481279" y="872966"/>
                    <a:pt x="486041" y="913447"/>
                  </a:cubicBezTo>
                  <a:cubicBezTo>
                    <a:pt x="490803" y="953928"/>
                    <a:pt x="504297" y="992028"/>
                    <a:pt x="509853" y="1027747"/>
                  </a:cubicBezTo>
                  <a:cubicBezTo>
                    <a:pt x="515409" y="1063466"/>
                    <a:pt x="520965" y="1084898"/>
                    <a:pt x="519378" y="1127760"/>
                  </a:cubicBezTo>
                  <a:cubicBezTo>
                    <a:pt x="517791" y="1170622"/>
                    <a:pt x="500328" y="1252378"/>
                    <a:pt x="500328" y="1284922"/>
                  </a:cubicBezTo>
                  <a:cubicBezTo>
                    <a:pt x="500328" y="1317466"/>
                    <a:pt x="516997" y="1297622"/>
                    <a:pt x="519378" y="1323022"/>
                  </a:cubicBezTo>
                  <a:cubicBezTo>
                    <a:pt x="521759" y="1348422"/>
                    <a:pt x="516203" y="1407160"/>
                    <a:pt x="514616" y="1437322"/>
                  </a:cubicBezTo>
                  <a:cubicBezTo>
                    <a:pt x="513029" y="1467484"/>
                    <a:pt x="505884" y="1484153"/>
                    <a:pt x="509853" y="1503997"/>
                  </a:cubicBezTo>
                  <a:cubicBezTo>
                    <a:pt x="513822" y="1523841"/>
                    <a:pt x="536047" y="1534160"/>
                    <a:pt x="538428" y="1556385"/>
                  </a:cubicBezTo>
                  <a:cubicBezTo>
                    <a:pt x="540809" y="1578610"/>
                    <a:pt x="523347" y="1610360"/>
                    <a:pt x="524141" y="1637347"/>
                  </a:cubicBezTo>
                  <a:cubicBezTo>
                    <a:pt x="524935" y="1664334"/>
                    <a:pt x="543985" y="1691323"/>
                    <a:pt x="543191" y="1718310"/>
                  </a:cubicBezTo>
                  <a:cubicBezTo>
                    <a:pt x="542397" y="1745297"/>
                    <a:pt x="524140" y="1751647"/>
                    <a:pt x="519378" y="1799272"/>
                  </a:cubicBezTo>
                  <a:cubicBezTo>
                    <a:pt x="514616" y="1846897"/>
                    <a:pt x="520172" y="1942147"/>
                    <a:pt x="514616" y="2004060"/>
                  </a:cubicBezTo>
                  <a:cubicBezTo>
                    <a:pt x="509060" y="2065973"/>
                    <a:pt x="491597" y="2128678"/>
                    <a:pt x="486041" y="2170747"/>
                  </a:cubicBezTo>
                  <a:cubicBezTo>
                    <a:pt x="480485" y="2212816"/>
                    <a:pt x="476515" y="2226310"/>
                    <a:pt x="481278" y="2256472"/>
                  </a:cubicBezTo>
                  <a:cubicBezTo>
                    <a:pt x="486040" y="2286635"/>
                    <a:pt x="507472" y="2330291"/>
                    <a:pt x="514616" y="2351722"/>
                  </a:cubicBezTo>
                  <a:cubicBezTo>
                    <a:pt x="521760" y="2373153"/>
                    <a:pt x="532872" y="2364422"/>
                    <a:pt x="524141" y="2385060"/>
                  </a:cubicBezTo>
                  <a:cubicBezTo>
                    <a:pt x="515410" y="2405698"/>
                    <a:pt x="478103" y="2454116"/>
                    <a:pt x="462228" y="2475547"/>
                  </a:cubicBezTo>
                  <a:cubicBezTo>
                    <a:pt x="446353" y="2496978"/>
                    <a:pt x="429685" y="2497772"/>
                    <a:pt x="428891" y="2513647"/>
                  </a:cubicBezTo>
                  <a:cubicBezTo>
                    <a:pt x="428097" y="2529522"/>
                    <a:pt x="455878" y="2549366"/>
                    <a:pt x="457466" y="2570797"/>
                  </a:cubicBezTo>
                  <a:cubicBezTo>
                    <a:pt x="459054" y="2592228"/>
                    <a:pt x="430479" y="2628741"/>
                    <a:pt x="438416" y="2642235"/>
                  </a:cubicBezTo>
                  <a:cubicBezTo>
                    <a:pt x="446353" y="2655729"/>
                    <a:pt x="475722" y="2646204"/>
                    <a:pt x="505091" y="2651760"/>
                  </a:cubicBezTo>
                  <a:cubicBezTo>
                    <a:pt x="534460" y="2657316"/>
                    <a:pt x="583672" y="2668428"/>
                    <a:pt x="614628" y="2675572"/>
                  </a:cubicBezTo>
                  <a:cubicBezTo>
                    <a:pt x="645584" y="2682716"/>
                    <a:pt x="669397" y="2702559"/>
                    <a:pt x="690828" y="2694622"/>
                  </a:cubicBezTo>
                  <a:cubicBezTo>
                    <a:pt x="712259" y="2686685"/>
                    <a:pt x="732104" y="2654934"/>
                    <a:pt x="743216" y="2627947"/>
                  </a:cubicBezTo>
                  <a:cubicBezTo>
                    <a:pt x="754328" y="2600960"/>
                    <a:pt x="757503" y="2556509"/>
                    <a:pt x="757503" y="2532697"/>
                  </a:cubicBezTo>
                  <a:cubicBezTo>
                    <a:pt x="757503" y="2508885"/>
                    <a:pt x="745597" y="2500947"/>
                    <a:pt x="743216" y="2485072"/>
                  </a:cubicBezTo>
                  <a:cubicBezTo>
                    <a:pt x="740835" y="2469197"/>
                    <a:pt x="734485" y="2458878"/>
                    <a:pt x="743216" y="2437447"/>
                  </a:cubicBezTo>
                  <a:cubicBezTo>
                    <a:pt x="751947" y="2416016"/>
                    <a:pt x="784490" y="2392204"/>
                    <a:pt x="795603" y="2356485"/>
                  </a:cubicBezTo>
                  <a:cubicBezTo>
                    <a:pt x="806715" y="2320766"/>
                    <a:pt x="805922" y="2266791"/>
                    <a:pt x="809891" y="2223135"/>
                  </a:cubicBezTo>
                  <a:cubicBezTo>
                    <a:pt x="813860" y="2179479"/>
                    <a:pt x="814654" y="2146141"/>
                    <a:pt x="819416" y="2094547"/>
                  </a:cubicBezTo>
                  <a:cubicBezTo>
                    <a:pt x="824178" y="2042953"/>
                    <a:pt x="831322" y="1979453"/>
                    <a:pt x="838466" y="1913572"/>
                  </a:cubicBezTo>
                  <a:cubicBezTo>
                    <a:pt x="845610" y="1847691"/>
                    <a:pt x="859103" y="1750060"/>
                    <a:pt x="862278" y="1699260"/>
                  </a:cubicBezTo>
                  <a:cubicBezTo>
                    <a:pt x="865453" y="1648460"/>
                    <a:pt x="855929" y="1644491"/>
                    <a:pt x="857516" y="1608772"/>
                  </a:cubicBezTo>
                  <a:cubicBezTo>
                    <a:pt x="859103" y="1573053"/>
                    <a:pt x="865453" y="1557972"/>
                    <a:pt x="871803" y="1484947"/>
                  </a:cubicBezTo>
                  <a:cubicBezTo>
                    <a:pt x="878153" y="1411922"/>
                    <a:pt x="886885" y="1266665"/>
                    <a:pt x="895616" y="1170622"/>
                  </a:cubicBezTo>
                  <a:cubicBezTo>
                    <a:pt x="904347" y="1074579"/>
                    <a:pt x="921016" y="973773"/>
                    <a:pt x="924191" y="908685"/>
                  </a:cubicBezTo>
                  <a:cubicBezTo>
                    <a:pt x="927366" y="843598"/>
                    <a:pt x="910697" y="829309"/>
                    <a:pt x="914666" y="780097"/>
                  </a:cubicBezTo>
                  <a:cubicBezTo>
                    <a:pt x="918635" y="730885"/>
                    <a:pt x="936891" y="669766"/>
                    <a:pt x="948003" y="613410"/>
                  </a:cubicBezTo>
                  <a:cubicBezTo>
                    <a:pt x="959115" y="557054"/>
                    <a:pt x="975785" y="487998"/>
                    <a:pt x="981341" y="441960"/>
                  </a:cubicBezTo>
                  <a:cubicBezTo>
                    <a:pt x="986897" y="395923"/>
                    <a:pt x="981341" y="337185"/>
                    <a:pt x="981341" y="337185"/>
                  </a:cubicBezTo>
                  <a:cubicBezTo>
                    <a:pt x="981341" y="286385"/>
                    <a:pt x="995628" y="189547"/>
                    <a:pt x="981341" y="137160"/>
                  </a:cubicBezTo>
                  <a:cubicBezTo>
                    <a:pt x="967054" y="84773"/>
                    <a:pt x="937685" y="68897"/>
                    <a:pt x="905141" y="466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0" name="Google Shape;330;p54"/>
            <p:cNvSpPr/>
            <p:nvPr/>
          </p:nvSpPr>
          <p:spPr>
            <a:xfrm>
              <a:off x="2019921" y="587921"/>
              <a:ext cx="342320" cy="748473"/>
            </a:xfrm>
            <a:custGeom>
              <a:rect b="b" l="l" r="r" t="t"/>
              <a:pathLst>
                <a:path extrusionOk="0" h="748473" w="342320">
                  <a:moveTo>
                    <a:pt x="108599" y="748119"/>
                  </a:moveTo>
                  <a:cubicBezTo>
                    <a:pt x="133152" y="757432"/>
                    <a:pt x="147546" y="580479"/>
                    <a:pt x="154319" y="529679"/>
                  </a:cubicBezTo>
                  <a:cubicBezTo>
                    <a:pt x="161092" y="478879"/>
                    <a:pt x="148392" y="468719"/>
                    <a:pt x="149239" y="443319"/>
                  </a:cubicBezTo>
                  <a:cubicBezTo>
                    <a:pt x="150086" y="417919"/>
                    <a:pt x="154319" y="394212"/>
                    <a:pt x="159399" y="377279"/>
                  </a:cubicBezTo>
                  <a:cubicBezTo>
                    <a:pt x="164479" y="360346"/>
                    <a:pt x="171252" y="354419"/>
                    <a:pt x="179719" y="341719"/>
                  </a:cubicBezTo>
                  <a:cubicBezTo>
                    <a:pt x="188186" y="329019"/>
                    <a:pt x="201732" y="308699"/>
                    <a:pt x="210199" y="301079"/>
                  </a:cubicBezTo>
                  <a:cubicBezTo>
                    <a:pt x="218666" y="293459"/>
                    <a:pt x="219512" y="303619"/>
                    <a:pt x="230519" y="295999"/>
                  </a:cubicBezTo>
                  <a:cubicBezTo>
                    <a:pt x="241526" y="288379"/>
                    <a:pt x="263539" y="268059"/>
                    <a:pt x="276239" y="255359"/>
                  </a:cubicBezTo>
                  <a:cubicBezTo>
                    <a:pt x="288939" y="242659"/>
                    <a:pt x="296559" y="237579"/>
                    <a:pt x="306719" y="219799"/>
                  </a:cubicBezTo>
                  <a:cubicBezTo>
                    <a:pt x="316879" y="202019"/>
                    <a:pt x="331272" y="170692"/>
                    <a:pt x="337199" y="148679"/>
                  </a:cubicBezTo>
                  <a:cubicBezTo>
                    <a:pt x="343126" y="126666"/>
                    <a:pt x="342279" y="101266"/>
                    <a:pt x="342279" y="87719"/>
                  </a:cubicBezTo>
                  <a:cubicBezTo>
                    <a:pt x="342279" y="74172"/>
                    <a:pt x="342279" y="73326"/>
                    <a:pt x="337199" y="67399"/>
                  </a:cubicBezTo>
                  <a:cubicBezTo>
                    <a:pt x="332119" y="61472"/>
                    <a:pt x="321112" y="59779"/>
                    <a:pt x="311799" y="52159"/>
                  </a:cubicBezTo>
                  <a:cubicBezTo>
                    <a:pt x="302486" y="44539"/>
                    <a:pt x="289786" y="27606"/>
                    <a:pt x="281319" y="21679"/>
                  </a:cubicBezTo>
                  <a:cubicBezTo>
                    <a:pt x="272852" y="15752"/>
                    <a:pt x="270312" y="17446"/>
                    <a:pt x="260999" y="16599"/>
                  </a:cubicBezTo>
                  <a:cubicBezTo>
                    <a:pt x="251686" y="15752"/>
                    <a:pt x="243219" y="18292"/>
                    <a:pt x="225439" y="16599"/>
                  </a:cubicBezTo>
                  <a:cubicBezTo>
                    <a:pt x="207659" y="14906"/>
                    <a:pt x="172946" y="8979"/>
                    <a:pt x="154319" y="6439"/>
                  </a:cubicBezTo>
                  <a:cubicBezTo>
                    <a:pt x="135692" y="3899"/>
                    <a:pt x="123839" y="-2874"/>
                    <a:pt x="113679" y="1359"/>
                  </a:cubicBezTo>
                  <a:cubicBezTo>
                    <a:pt x="103519" y="5592"/>
                    <a:pt x="96746" y="20832"/>
                    <a:pt x="93359" y="31839"/>
                  </a:cubicBezTo>
                  <a:cubicBezTo>
                    <a:pt x="89972" y="42846"/>
                    <a:pt x="95899" y="52159"/>
                    <a:pt x="93359" y="67399"/>
                  </a:cubicBezTo>
                  <a:cubicBezTo>
                    <a:pt x="90819" y="82639"/>
                    <a:pt x="85739" y="106346"/>
                    <a:pt x="78119" y="123279"/>
                  </a:cubicBezTo>
                  <a:cubicBezTo>
                    <a:pt x="70499" y="140212"/>
                    <a:pt x="54412" y="145292"/>
                    <a:pt x="47639" y="168999"/>
                  </a:cubicBezTo>
                  <a:cubicBezTo>
                    <a:pt x="40866" y="192706"/>
                    <a:pt x="41712" y="240119"/>
                    <a:pt x="37479" y="265519"/>
                  </a:cubicBezTo>
                  <a:cubicBezTo>
                    <a:pt x="33246" y="290919"/>
                    <a:pt x="27319" y="299386"/>
                    <a:pt x="22239" y="321399"/>
                  </a:cubicBezTo>
                  <a:cubicBezTo>
                    <a:pt x="17159" y="343412"/>
                    <a:pt x="9539" y="372199"/>
                    <a:pt x="6999" y="397599"/>
                  </a:cubicBezTo>
                  <a:cubicBezTo>
                    <a:pt x="4459" y="422999"/>
                    <a:pt x="-7394" y="414532"/>
                    <a:pt x="6999" y="473799"/>
                  </a:cubicBezTo>
                  <a:cubicBezTo>
                    <a:pt x="21392" y="533066"/>
                    <a:pt x="84046" y="738806"/>
                    <a:pt x="108599" y="748119"/>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1" name="Google Shape;331;p54"/>
            <p:cNvSpPr/>
            <p:nvPr/>
          </p:nvSpPr>
          <p:spPr>
            <a:xfrm>
              <a:off x="2637393" y="1187979"/>
              <a:ext cx="516208" cy="478107"/>
            </a:xfrm>
            <a:custGeom>
              <a:rect b="b" l="l" r="r" t="t"/>
              <a:pathLst>
                <a:path extrusionOk="0" h="478107" w="516208">
                  <a:moveTo>
                    <a:pt x="50121" y="477197"/>
                  </a:moveTo>
                  <a:cubicBezTo>
                    <a:pt x="43283" y="469382"/>
                    <a:pt x="33025" y="393670"/>
                    <a:pt x="26675" y="371689"/>
                  </a:cubicBezTo>
                  <a:cubicBezTo>
                    <a:pt x="20325" y="349708"/>
                    <a:pt x="16417" y="355081"/>
                    <a:pt x="12021" y="345312"/>
                  </a:cubicBezTo>
                  <a:cubicBezTo>
                    <a:pt x="7625" y="335543"/>
                    <a:pt x="1763" y="324308"/>
                    <a:pt x="298" y="313074"/>
                  </a:cubicBezTo>
                  <a:cubicBezTo>
                    <a:pt x="-1167" y="301840"/>
                    <a:pt x="3229" y="291582"/>
                    <a:pt x="3229" y="277905"/>
                  </a:cubicBezTo>
                  <a:cubicBezTo>
                    <a:pt x="3229" y="264228"/>
                    <a:pt x="-191" y="246643"/>
                    <a:pt x="298" y="231012"/>
                  </a:cubicBezTo>
                  <a:cubicBezTo>
                    <a:pt x="786" y="215381"/>
                    <a:pt x="2252" y="200239"/>
                    <a:pt x="6160" y="184120"/>
                  </a:cubicBezTo>
                  <a:cubicBezTo>
                    <a:pt x="10068" y="168001"/>
                    <a:pt x="13975" y="149928"/>
                    <a:pt x="23744" y="134297"/>
                  </a:cubicBezTo>
                  <a:cubicBezTo>
                    <a:pt x="33513" y="118666"/>
                    <a:pt x="51587" y="104012"/>
                    <a:pt x="64775" y="90335"/>
                  </a:cubicBezTo>
                  <a:cubicBezTo>
                    <a:pt x="77964" y="76658"/>
                    <a:pt x="83825" y="62981"/>
                    <a:pt x="102875" y="52235"/>
                  </a:cubicBezTo>
                  <a:cubicBezTo>
                    <a:pt x="121925" y="41489"/>
                    <a:pt x="160513" y="34163"/>
                    <a:pt x="179075" y="25859"/>
                  </a:cubicBezTo>
                  <a:cubicBezTo>
                    <a:pt x="197637" y="17555"/>
                    <a:pt x="197148" y="6320"/>
                    <a:pt x="214244" y="2412"/>
                  </a:cubicBezTo>
                  <a:cubicBezTo>
                    <a:pt x="231340" y="-1496"/>
                    <a:pt x="257717" y="-30"/>
                    <a:pt x="281652" y="2412"/>
                  </a:cubicBezTo>
                  <a:cubicBezTo>
                    <a:pt x="305587" y="4854"/>
                    <a:pt x="337825" y="8762"/>
                    <a:pt x="357852" y="17066"/>
                  </a:cubicBezTo>
                  <a:cubicBezTo>
                    <a:pt x="377879" y="25370"/>
                    <a:pt x="385695" y="41489"/>
                    <a:pt x="401814" y="52235"/>
                  </a:cubicBezTo>
                  <a:cubicBezTo>
                    <a:pt x="417933" y="62981"/>
                    <a:pt x="438449" y="66889"/>
                    <a:pt x="454568" y="81543"/>
                  </a:cubicBezTo>
                  <a:cubicBezTo>
                    <a:pt x="470687" y="96197"/>
                    <a:pt x="489737" y="119155"/>
                    <a:pt x="498529" y="140159"/>
                  </a:cubicBezTo>
                  <a:cubicBezTo>
                    <a:pt x="507321" y="161163"/>
                    <a:pt x="504390" y="186562"/>
                    <a:pt x="507321" y="207566"/>
                  </a:cubicBezTo>
                  <a:cubicBezTo>
                    <a:pt x="510252" y="228570"/>
                    <a:pt x="517091" y="246644"/>
                    <a:pt x="516114" y="266182"/>
                  </a:cubicBezTo>
                  <a:cubicBezTo>
                    <a:pt x="515137" y="285720"/>
                    <a:pt x="504879" y="310143"/>
                    <a:pt x="501460" y="324797"/>
                  </a:cubicBezTo>
                  <a:cubicBezTo>
                    <a:pt x="498041" y="339451"/>
                    <a:pt x="497552" y="340917"/>
                    <a:pt x="495598" y="354105"/>
                  </a:cubicBezTo>
                  <a:cubicBezTo>
                    <a:pt x="493644" y="367293"/>
                    <a:pt x="493156" y="388786"/>
                    <a:pt x="489737" y="403928"/>
                  </a:cubicBezTo>
                  <a:cubicBezTo>
                    <a:pt x="486318" y="419070"/>
                    <a:pt x="480456" y="448867"/>
                    <a:pt x="475083" y="444959"/>
                  </a:cubicBezTo>
                  <a:cubicBezTo>
                    <a:pt x="469710" y="441051"/>
                    <a:pt x="461894" y="396113"/>
                    <a:pt x="457498" y="380482"/>
                  </a:cubicBezTo>
                  <a:cubicBezTo>
                    <a:pt x="453102" y="364851"/>
                    <a:pt x="454567" y="363874"/>
                    <a:pt x="448706" y="351174"/>
                  </a:cubicBezTo>
                  <a:cubicBezTo>
                    <a:pt x="442845" y="338474"/>
                    <a:pt x="427214" y="321378"/>
                    <a:pt x="422329" y="304282"/>
                  </a:cubicBezTo>
                  <a:cubicBezTo>
                    <a:pt x="417444" y="287186"/>
                    <a:pt x="426236" y="261785"/>
                    <a:pt x="419398" y="248597"/>
                  </a:cubicBezTo>
                  <a:cubicBezTo>
                    <a:pt x="412560" y="235409"/>
                    <a:pt x="391556" y="227593"/>
                    <a:pt x="381298" y="225151"/>
                  </a:cubicBezTo>
                  <a:cubicBezTo>
                    <a:pt x="371040" y="222709"/>
                    <a:pt x="367621" y="235408"/>
                    <a:pt x="357852" y="233943"/>
                  </a:cubicBezTo>
                  <a:cubicBezTo>
                    <a:pt x="348083" y="232478"/>
                    <a:pt x="335871" y="217336"/>
                    <a:pt x="322683" y="216359"/>
                  </a:cubicBezTo>
                  <a:cubicBezTo>
                    <a:pt x="309495" y="215382"/>
                    <a:pt x="290933" y="224663"/>
                    <a:pt x="278721" y="228082"/>
                  </a:cubicBezTo>
                  <a:cubicBezTo>
                    <a:pt x="266509" y="231501"/>
                    <a:pt x="262602" y="236386"/>
                    <a:pt x="249414" y="236874"/>
                  </a:cubicBezTo>
                  <a:cubicBezTo>
                    <a:pt x="236226" y="237362"/>
                    <a:pt x="217176" y="230035"/>
                    <a:pt x="199591" y="231012"/>
                  </a:cubicBezTo>
                  <a:cubicBezTo>
                    <a:pt x="182006" y="231989"/>
                    <a:pt x="158560" y="240293"/>
                    <a:pt x="143906" y="242735"/>
                  </a:cubicBezTo>
                  <a:cubicBezTo>
                    <a:pt x="129252" y="245177"/>
                    <a:pt x="119972" y="242735"/>
                    <a:pt x="111668" y="245666"/>
                  </a:cubicBezTo>
                  <a:cubicBezTo>
                    <a:pt x="103364" y="248597"/>
                    <a:pt x="97991" y="250551"/>
                    <a:pt x="94083" y="260320"/>
                  </a:cubicBezTo>
                  <a:cubicBezTo>
                    <a:pt x="90175" y="270089"/>
                    <a:pt x="92617" y="292071"/>
                    <a:pt x="88221" y="304282"/>
                  </a:cubicBezTo>
                  <a:cubicBezTo>
                    <a:pt x="83825" y="316493"/>
                    <a:pt x="71125" y="314539"/>
                    <a:pt x="67706" y="333589"/>
                  </a:cubicBezTo>
                  <a:cubicBezTo>
                    <a:pt x="64287" y="352639"/>
                    <a:pt x="69171" y="396601"/>
                    <a:pt x="67706" y="418582"/>
                  </a:cubicBezTo>
                  <a:cubicBezTo>
                    <a:pt x="66241" y="440563"/>
                    <a:pt x="56959" y="485012"/>
                    <a:pt x="50121" y="477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2" name="Google Shape;332;p54"/>
            <p:cNvSpPr/>
            <p:nvPr/>
          </p:nvSpPr>
          <p:spPr>
            <a:xfrm>
              <a:off x="3067836" y="1975406"/>
              <a:ext cx="501695" cy="1929431"/>
            </a:xfrm>
            <a:custGeom>
              <a:rect b="b" l="l" r="r" t="t"/>
              <a:pathLst>
                <a:path extrusionOk="0" h="1929431" w="501695">
                  <a:moveTo>
                    <a:pt x="217" y="1783"/>
                  </a:moveTo>
                  <a:cubicBezTo>
                    <a:pt x="2891" y="-11585"/>
                    <a:pt x="28290" y="53920"/>
                    <a:pt x="44332" y="73973"/>
                  </a:cubicBezTo>
                  <a:cubicBezTo>
                    <a:pt x="60374" y="94026"/>
                    <a:pt x="71069" y="108731"/>
                    <a:pt x="96469" y="122099"/>
                  </a:cubicBezTo>
                  <a:cubicBezTo>
                    <a:pt x="121869" y="135467"/>
                    <a:pt x="159969" y="134799"/>
                    <a:pt x="196732" y="154183"/>
                  </a:cubicBezTo>
                  <a:cubicBezTo>
                    <a:pt x="233495" y="173567"/>
                    <a:pt x="290980" y="219021"/>
                    <a:pt x="317048" y="238405"/>
                  </a:cubicBezTo>
                  <a:cubicBezTo>
                    <a:pt x="343116" y="257789"/>
                    <a:pt x="345122" y="250437"/>
                    <a:pt x="353143" y="270489"/>
                  </a:cubicBezTo>
                  <a:cubicBezTo>
                    <a:pt x="361164" y="290541"/>
                    <a:pt x="362501" y="335994"/>
                    <a:pt x="365175" y="358720"/>
                  </a:cubicBezTo>
                  <a:cubicBezTo>
                    <a:pt x="367849" y="381446"/>
                    <a:pt x="368517" y="390805"/>
                    <a:pt x="369185" y="406847"/>
                  </a:cubicBezTo>
                  <a:cubicBezTo>
                    <a:pt x="369853" y="422889"/>
                    <a:pt x="367180" y="434921"/>
                    <a:pt x="369185" y="454973"/>
                  </a:cubicBezTo>
                  <a:cubicBezTo>
                    <a:pt x="371190" y="475025"/>
                    <a:pt x="375870" y="506441"/>
                    <a:pt x="381217" y="527162"/>
                  </a:cubicBezTo>
                  <a:cubicBezTo>
                    <a:pt x="386564" y="547883"/>
                    <a:pt x="398595" y="561920"/>
                    <a:pt x="401269" y="579299"/>
                  </a:cubicBezTo>
                  <a:cubicBezTo>
                    <a:pt x="403943" y="596678"/>
                    <a:pt x="395922" y="610047"/>
                    <a:pt x="397259" y="631436"/>
                  </a:cubicBezTo>
                  <a:cubicBezTo>
                    <a:pt x="398596" y="652825"/>
                    <a:pt x="403274" y="670873"/>
                    <a:pt x="409290" y="707636"/>
                  </a:cubicBezTo>
                  <a:cubicBezTo>
                    <a:pt x="415306" y="744399"/>
                    <a:pt x="426669" y="799878"/>
                    <a:pt x="433353" y="852015"/>
                  </a:cubicBezTo>
                  <a:cubicBezTo>
                    <a:pt x="440037" y="904152"/>
                    <a:pt x="444717" y="985699"/>
                    <a:pt x="449396" y="1020457"/>
                  </a:cubicBezTo>
                  <a:cubicBezTo>
                    <a:pt x="454075" y="1055215"/>
                    <a:pt x="458085" y="1048530"/>
                    <a:pt x="461427" y="1060562"/>
                  </a:cubicBezTo>
                  <a:cubicBezTo>
                    <a:pt x="464769" y="1072594"/>
                    <a:pt x="467443" y="1065910"/>
                    <a:pt x="469448" y="1092647"/>
                  </a:cubicBezTo>
                  <a:cubicBezTo>
                    <a:pt x="471453" y="1119384"/>
                    <a:pt x="470117" y="1169515"/>
                    <a:pt x="473459" y="1220983"/>
                  </a:cubicBezTo>
                  <a:cubicBezTo>
                    <a:pt x="476801" y="1272451"/>
                    <a:pt x="486159" y="1347315"/>
                    <a:pt x="489501" y="1401457"/>
                  </a:cubicBezTo>
                  <a:cubicBezTo>
                    <a:pt x="492843" y="1455599"/>
                    <a:pt x="491506" y="1495036"/>
                    <a:pt x="493511" y="1545836"/>
                  </a:cubicBezTo>
                  <a:cubicBezTo>
                    <a:pt x="495516" y="1596636"/>
                    <a:pt x="501532" y="1664147"/>
                    <a:pt x="501532" y="1706257"/>
                  </a:cubicBezTo>
                  <a:cubicBezTo>
                    <a:pt x="501532" y="1748367"/>
                    <a:pt x="503537" y="1785799"/>
                    <a:pt x="493511" y="1798499"/>
                  </a:cubicBezTo>
                  <a:cubicBezTo>
                    <a:pt x="483485" y="1811199"/>
                    <a:pt x="462096" y="1785131"/>
                    <a:pt x="441375" y="1782457"/>
                  </a:cubicBezTo>
                  <a:cubicBezTo>
                    <a:pt x="420654" y="1779783"/>
                    <a:pt x="385227" y="1767083"/>
                    <a:pt x="369185" y="1782457"/>
                  </a:cubicBezTo>
                  <a:cubicBezTo>
                    <a:pt x="353143" y="1797831"/>
                    <a:pt x="363169" y="1850636"/>
                    <a:pt x="345122" y="1874699"/>
                  </a:cubicBezTo>
                  <a:cubicBezTo>
                    <a:pt x="327075" y="1898762"/>
                    <a:pt x="271596" y="1940204"/>
                    <a:pt x="260901" y="1926836"/>
                  </a:cubicBezTo>
                  <a:cubicBezTo>
                    <a:pt x="250206" y="1913468"/>
                    <a:pt x="275606" y="1833257"/>
                    <a:pt x="280953" y="1794489"/>
                  </a:cubicBezTo>
                  <a:cubicBezTo>
                    <a:pt x="286300" y="1755721"/>
                    <a:pt x="295659" y="1723636"/>
                    <a:pt x="292985" y="1694226"/>
                  </a:cubicBezTo>
                  <a:cubicBezTo>
                    <a:pt x="290311" y="1664816"/>
                    <a:pt x="270258" y="1655458"/>
                    <a:pt x="264911" y="1618026"/>
                  </a:cubicBezTo>
                  <a:cubicBezTo>
                    <a:pt x="259564" y="1580594"/>
                    <a:pt x="268922" y="1520436"/>
                    <a:pt x="260901" y="1469636"/>
                  </a:cubicBezTo>
                  <a:cubicBezTo>
                    <a:pt x="252880" y="1418836"/>
                    <a:pt x="233495" y="1376057"/>
                    <a:pt x="216785" y="1313226"/>
                  </a:cubicBezTo>
                  <a:cubicBezTo>
                    <a:pt x="200075" y="1250395"/>
                    <a:pt x="176012" y="1152805"/>
                    <a:pt x="160638" y="1092647"/>
                  </a:cubicBezTo>
                  <a:cubicBezTo>
                    <a:pt x="145264" y="1032489"/>
                    <a:pt x="132564" y="1023799"/>
                    <a:pt x="124543" y="952278"/>
                  </a:cubicBezTo>
                  <a:cubicBezTo>
                    <a:pt x="116522" y="880757"/>
                    <a:pt x="125211" y="766457"/>
                    <a:pt x="112511" y="663520"/>
                  </a:cubicBezTo>
                  <a:cubicBezTo>
                    <a:pt x="99811" y="560583"/>
                    <a:pt x="62380" y="419546"/>
                    <a:pt x="48343" y="334657"/>
                  </a:cubicBezTo>
                  <a:cubicBezTo>
                    <a:pt x="34306" y="249768"/>
                    <a:pt x="36311" y="208993"/>
                    <a:pt x="28290" y="154183"/>
                  </a:cubicBezTo>
                  <a:cubicBezTo>
                    <a:pt x="20269" y="99373"/>
                    <a:pt x="-2457" y="15151"/>
                    <a:pt x="217" y="178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3" name="Google Shape;333;p54"/>
            <p:cNvSpPr/>
            <p:nvPr/>
          </p:nvSpPr>
          <p:spPr>
            <a:xfrm>
              <a:off x="1962627" y="1061611"/>
              <a:ext cx="820807" cy="2475960"/>
            </a:xfrm>
            <a:custGeom>
              <a:rect b="b" l="l" r="r" t="t"/>
              <a:pathLst>
                <a:path extrusionOk="0" h="2475960" w="820807">
                  <a:moveTo>
                    <a:pt x="46647" y="1178"/>
                  </a:moveTo>
                  <a:cubicBezTo>
                    <a:pt x="53999" y="10536"/>
                    <a:pt x="72715" y="98100"/>
                    <a:pt x="90762" y="117484"/>
                  </a:cubicBezTo>
                  <a:cubicBezTo>
                    <a:pt x="108809" y="136868"/>
                    <a:pt x="135547" y="121494"/>
                    <a:pt x="154931" y="117484"/>
                  </a:cubicBezTo>
                  <a:cubicBezTo>
                    <a:pt x="174315" y="113474"/>
                    <a:pt x="193031" y="104116"/>
                    <a:pt x="207068" y="93421"/>
                  </a:cubicBezTo>
                  <a:cubicBezTo>
                    <a:pt x="221105" y="82726"/>
                    <a:pt x="232468" y="62004"/>
                    <a:pt x="239152" y="53315"/>
                  </a:cubicBezTo>
                  <a:cubicBezTo>
                    <a:pt x="245836" y="44626"/>
                    <a:pt x="247173" y="38610"/>
                    <a:pt x="247173" y="41284"/>
                  </a:cubicBezTo>
                  <a:cubicBezTo>
                    <a:pt x="247173" y="43958"/>
                    <a:pt x="240489" y="51310"/>
                    <a:pt x="239152" y="69357"/>
                  </a:cubicBezTo>
                  <a:cubicBezTo>
                    <a:pt x="237815" y="87404"/>
                    <a:pt x="237815" y="124837"/>
                    <a:pt x="239152" y="149568"/>
                  </a:cubicBezTo>
                  <a:cubicBezTo>
                    <a:pt x="240489" y="174299"/>
                    <a:pt x="247173" y="188337"/>
                    <a:pt x="247173" y="217747"/>
                  </a:cubicBezTo>
                  <a:cubicBezTo>
                    <a:pt x="247173" y="247157"/>
                    <a:pt x="238484" y="294615"/>
                    <a:pt x="239152" y="326031"/>
                  </a:cubicBezTo>
                  <a:cubicBezTo>
                    <a:pt x="239820" y="357447"/>
                    <a:pt x="249847" y="378168"/>
                    <a:pt x="251184" y="406242"/>
                  </a:cubicBezTo>
                  <a:cubicBezTo>
                    <a:pt x="252521" y="434316"/>
                    <a:pt x="236478" y="458378"/>
                    <a:pt x="247173" y="494473"/>
                  </a:cubicBezTo>
                  <a:cubicBezTo>
                    <a:pt x="257868" y="530568"/>
                    <a:pt x="291289" y="582705"/>
                    <a:pt x="315352" y="622810"/>
                  </a:cubicBezTo>
                  <a:cubicBezTo>
                    <a:pt x="339415" y="662915"/>
                    <a:pt x="372168" y="709037"/>
                    <a:pt x="391552" y="735105"/>
                  </a:cubicBezTo>
                  <a:cubicBezTo>
                    <a:pt x="410936" y="761173"/>
                    <a:pt x="422299" y="777884"/>
                    <a:pt x="431657" y="779221"/>
                  </a:cubicBezTo>
                  <a:cubicBezTo>
                    <a:pt x="441015" y="780558"/>
                    <a:pt x="437673" y="749810"/>
                    <a:pt x="447699" y="743126"/>
                  </a:cubicBezTo>
                  <a:cubicBezTo>
                    <a:pt x="457725" y="736442"/>
                    <a:pt x="471094" y="735773"/>
                    <a:pt x="491815" y="739115"/>
                  </a:cubicBezTo>
                  <a:cubicBezTo>
                    <a:pt x="512536" y="742457"/>
                    <a:pt x="547294" y="751146"/>
                    <a:pt x="572026" y="763178"/>
                  </a:cubicBezTo>
                  <a:cubicBezTo>
                    <a:pt x="596758" y="775210"/>
                    <a:pt x="621489" y="798605"/>
                    <a:pt x="640205" y="811305"/>
                  </a:cubicBezTo>
                  <a:cubicBezTo>
                    <a:pt x="658921" y="824005"/>
                    <a:pt x="669615" y="832694"/>
                    <a:pt x="684320" y="839378"/>
                  </a:cubicBezTo>
                  <a:cubicBezTo>
                    <a:pt x="699025" y="846062"/>
                    <a:pt x="715736" y="853415"/>
                    <a:pt x="728436" y="851410"/>
                  </a:cubicBezTo>
                  <a:cubicBezTo>
                    <a:pt x="741136" y="849405"/>
                    <a:pt x="751831" y="836705"/>
                    <a:pt x="760520" y="827347"/>
                  </a:cubicBezTo>
                  <a:cubicBezTo>
                    <a:pt x="769209" y="817989"/>
                    <a:pt x="777231" y="787910"/>
                    <a:pt x="780573" y="795263"/>
                  </a:cubicBezTo>
                  <a:cubicBezTo>
                    <a:pt x="783915" y="802616"/>
                    <a:pt x="776563" y="846732"/>
                    <a:pt x="780573" y="871463"/>
                  </a:cubicBezTo>
                  <a:cubicBezTo>
                    <a:pt x="784583" y="896194"/>
                    <a:pt x="798620" y="922263"/>
                    <a:pt x="804636" y="943652"/>
                  </a:cubicBezTo>
                  <a:cubicBezTo>
                    <a:pt x="810652" y="965042"/>
                    <a:pt x="813994" y="981753"/>
                    <a:pt x="816668" y="999800"/>
                  </a:cubicBezTo>
                  <a:cubicBezTo>
                    <a:pt x="819342" y="1017847"/>
                    <a:pt x="821346" y="1028541"/>
                    <a:pt x="820678" y="1051936"/>
                  </a:cubicBezTo>
                  <a:cubicBezTo>
                    <a:pt x="820010" y="1075331"/>
                    <a:pt x="817336" y="1104742"/>
                    <a:pt x="812657" y="1140168"/>
                  </a:cubicBezTo>
                  <a:cubicBezTo>
                    <a:pt x="807978" y="1175594"/>
                    <a:pt x="806642" y="1223720"/>
                    <a:pt x="792605" y="1264494"/>
                  </a:cubicBezTo>
                  <a:cubicBezTo>
                    <a:pt x="778568" y="1305268"/>
                    <a:pt x="749157" y="1342031"/>
                    <a:pt x="728436" y="1384810"/>
                  </a:cubicBezTo>
                  <a:cubicBezTo>
                    <a:pt x="707715" y="1427589"/>
                    <a:pt x="684989" y="1481731"/>
                    <a:pt x="668278" y="1521168"/>
                  </a:cubicBezTo>
                  <a:cubicBezTo>
                    <a:pt x="651568" y="1560605"/>
                    <a:pt x="641541" y="1569294"/>
                    <a:pt x="628173" y="1621431"/>
                  </a:cubicBezTo>
                  <a:cubicBezTo>
                    <a:pt x="614805" y="1673568"/>
                    <a:pt x="596758" y="1763805"/>
                    <a:pt x="588068" y="1833989"/>
                  </a:cubicBezTo>
                  <a:cubicBezTo>
                    <a:pt x="579379" y="1904173"/>
                    <a:pt x="578710" y="1964331"/>
                    <a:pt x="576036" y="2042536"/>
                  </a:cubicBezTo>
                  <a:cubicBezTo>
                    <a:pt x="573362" y="2120741"/>
                    <a:pt x="578042" y="2236379"/>
                    <a:pt x="572026" y="2303221"/>
                  </a:cubicBezTo>
                  <a:cubicBezTo>
                    <a:pt x="566010" y="2370063"/>
                    <a:pt x="549299" y="2414847"/>
                    <a:pt x="539941" y="2443589"/>
                  </a:cubicBezTo>
                  <a:cubicBezTo>
                    <a:pt x="530583" y="2472331"/>
                    <a:pt x="531920" y="2473668"/>
                    <a:pt x="515878" y="2475673"/>
                  </a:cubicBezTo>
                  <a:cubicBezTo>
                    <a:pt x="499836" y="2477678"/>
                    <a:pt x="460399" y="2468989"/>
                    <a:pt x="443689" y="2455621"/>
                  </a:cubicBezTo>
                  <a:cubicBezTo>
                    <a:pt x="426979" y="2442253"/>
                    <a:pt x="423636" y="2432895"/>
                    <a:pt x="415615" y="2395463"/>
                  </a:cubicBezTo>
                  <a:cubicBezTo>
                    <a:pt x="407594" y="2358031"/>
                    <a:pt x="400909" y="2289184"/>
                    <a:pt x="395562" y="2231031"/>
                  </a:cubicBezTo>
                  <a:cubicBezTo>
                    <a:pt x="390215" y="2172878"/>
                    <a:pt x="386205" y="2098684"/>
                    <a:pt x="383531" y="2046547"/>
                  </a:cubicBezTo>
                  <a:cubicBezTo>
                    <a:pt x="380857" y="1994410"/>
                    <a:pt x="379520" y="1944947"/>
                    <a:pt x="379520" y="1918210"/>
                  </a:cubicBezTo>
                  <a:cubicBezTo>
                    <a:pt x="379520" y="1891473"/>
                    <a:pt x="385536" y="1892810"/>
                    <a:pt x="383531" y="1886126"/>
                  </a:cubicBezTo>
                  <a:cubicBezTo>
                    <a:pt x="381526" y="1879442"/>
                    <a:pt x="367489" y="1891473"/>
                    <a:pt x="367489" y="1878105"/>
                  </a:cubicBezTo>
                  <a:cubicBezTo>
                    <a:pt x="367489" y="1864737"/>
                    <a:pt x="378852" y="1831315"/>
                    <a:pt x="383531" y="1805915"/>
                  </a:cubicBezTo>
                  <a:cubicBezTo>
                    <a:pt x="388210" y="1780515"/>
                    <a:pt x="392888" y="1757789"/>
                    <a:pt x="395562" y="1725705"/>
                  </a:cubicBezTo>
                  <a:cubicBezTo>
                    <a:pt x="398236" y="1693621"/>
                    <a:pt x="399573" y="1648168"/>
                    <a:pt x="399573" y="1613410"/>
                  </a:cubicBezTo>
                  <a:cubicBezTo>
                    <a:pt x="399573" y="1578652"/>
                    <a:pt x="398236" y="1558599"/>
                    <a:pt x="395562" y="1517157"/>
                  </a:cubicBezTo>
                  <a:cubicBezTo>
                    <a:pt x="392888" y="1475715"/>
                    <a:pt x="390884" y="1404194"/>
                    <a:pt x="383531" y="1364757"/>
                  </a:cubicBezTo>
                  <a:cubicBezTo>
                    <a:pt x="376179" y="1325320"/>
                    <a:pt x="360805" y="1315962"/>
                    <a:pt x="351447" y="1280536"/>
                  </a:cubicBezTo>
                  <a:cubicBezTo>
                    <a:pt x="342089" y="1245110"/>
                    <a:pt x="337410" y="1184953"/>
                    <a:pt x="327384" y="1152200"/>
                  </a:cubicBezTo>
                  <a:cubicBezTo>
                    <a:pt x="317358" y="1119447"/>
                    <a:pt x="315352" y="1114100"/>
                    <a:pt x="291289" y="1084021"/>
                  </a:cubicBezTo>
                  <a:cubicBezTo>
                    <a:pt x="267226" y="1053942"/>
                    <a:pt x="207068" y="1004479"/>
                    <a:pt x="183005" y="971726"/>
                  </a:cubicBezTo>
                  <a:cubicBezTo>
                    <a:pt x="158942" y="938973"/>
                    <a:pt x="164957" y="925605"/>
                    <a:pt x="146910" y="887505"/>
                  </a:cubicBezTo>
                  <a:cubicBezTo>
                    <a:pt x="128863" y="849405"/>
                    <a:pt x="74720" y="743126"/>
                    <a:pt x="74720" y="743126"/>
                  </a:cubicBezTo>
                  <a:cubicBezTo>
                    <a:pt x="58678" y="711042"/>
                    <a:pt x="58009" y="711710"/>
                    <a:pt x="50657" y="695000"/>
                  </a:cubicBezTo>
                  <a:cubicBezTo>
                    <a:pt x="43305" y="678290"/>
                    <a:pt x="36621" y="677621"/>
                    <a:pt x="30605" y="642863"/>
                  </a:cubicBezTo>
                  <a:cubicBezTo>
                    <a:pt x="24589" y="608105"/>
                    <a:pt x="18573" y="531236"/>
                    <a:pt x="14562" y="486452"/>
                  </a:cubicBezTo>
                  <a:cubicBezTo>
                    <a:pt x="10551" y="441668"/>
                    <a:pt x="8546" y="411588"/>
                    <a:pt x="6541" y="374157"/>
                  </a:cubicBezTo>
                  <a:cubicBezTo>
                    <a:pt x="4536" y="336726"/>
                    <a:pt x="3199" y="282584"/>
                    <a:pt x="2531" y="261863"/>
                  </a:cubicBezTo>
                  <a:cubicBezTo>
                    <a:pt x="1863" y="241142"/>
                    <a:pt x="-2816" y="271889"/>
                    <a:pt x="2531" y="249831"/>
                  </a:cubicBezTo>
                  <a:cubicBezTo>
                    <a:pt x="7878" y="227773"/>
                    <a:pt x="27262" y="160931"/>
                    <a:pt x="34615" y="129515"/>
                  </a:cubicBezTo>
                  <a:cubicBezTo>
                    <a:pt x="41968" y="98099"/>
                    <a:pt x="43973" y="82057"/>
                    <a:pt x="46647" y="61336"/>
                  </a:cubicBezTo>
                  <a:cubicBezTo>
                    <a:pt x="49321" y="40615"/>
                    <a:pt x="39295" y="-8180"/>
                    <a:pt x="46647" y="117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34" name="Google Shape;334;p54"/>
          <p:cNvSpPr/>
          <p:nvPr/>
        </p:nvSpPr>
        <p:spPr>
          <a:xfrm>
            <a:off x="1198410" y="1750425"/>
            <a:ext cx="495701" cy="675228"/>
          </a:xfrm>
          <a:custGeom>
            <a:rect b="b" l="l" r="r" t="t"/>
            <a:pathLst>
              <a:path extrusionOk="0" h="762969" w="523167">
                <a:moveTo>
                  <a:pt x="17663" y="221230"/>
                </a:moveTo>
                <a:cubicBezTo>
                  <a:pt x="10825" y="245165"/>
                  <a:pt x="1056" y="249561"/>
                  <a:pt x="79" y="268123"/>
                </a:cubicBezTo>
                <a:cubicBezTo>
                  <a:pt x="-898" y="286685"/>
                  <a:pt x="7406" y="315504"/>
                  <a:pt x="11802" y="332600"/>
                </a:cubicBezTo>
                <a:cubicBezTo>
                  <a:pt x="16198" y="349696"/>
                  <a:pt x="18641" y="361908"/>
                  <a:pt x="26456" y="370700"/>
                </a:cubicBezTo>
                <a:cubicBezTo>
                  <a:pt x="34271" y="379492"/>
                  <a:pt x="51856" y="375095"/>
                  <a:pt x="58694" y="385353"/>
                </a:cubicBezTo>
                <a:cubicBezTo>
                  <a:pt x="65533" y="395611"/>
                  <a:pt x="63091" y="415638"/>
                  <a:pt x="67487" y="432246"/>
                </a:cubicBezTo>
                <a:cubicBezTo>
                  <a:pt x="71883" y="448854"/>
                  <a:pt x="78233" y="469858"/>
                  <a:pt x="85071" y="485000"/>
                </a:cubicBezTo>
                <a:cubicBezTo>
                  <a:pt x="91909" y="500142"/>
                  <a:pt x="105586" y="512354"/>
                  <a:pt x="108517" y="523100"/>
                </a:cubicBezTo>
                <a:cubicBezTo>
                  <a:pt x="111448" y="533846"/>
                  <a:pt x="97283" y="523588"/>
                  <a:pt x="102656" y="549476"/>
                </a:cubicBezTo>
                <a:cubicBezTo>
                  <a:pt x="108029" y="575364"/>
                  <a:pt x="116333" y="643261"/>
                  <a:pt x="140756" y="678430"/>
                </a:cubicBezTo>
                <a:cubicBezTo>
                  <a:pt x="165179" y="713599"/>
                  <a:pt x="214025" y="751211"/>
                  <a:pt x="249194" y="760492"/>
                </a:cubicBezTo>
                <a:cubicBezTo>
                  <a:pt x="284363" y="769773"/>
                  <a:pt x="325882" y="751211"/>
                  <a:pt x="351771" y="734115"/>
                </a:cubicBezTo>
                <a:cubicBezTo>
                  <a:pt x="377660" y="717019"/>
                  <a:pt x="397687" y="679896"/>
                  <a:pt x="404525" y="657915"/>
                </a:cubicBezTo>
                <a:cubicBezTo>
                  <a:pt x="411364" y="635934"/>
                  <a:pt x="395244" y="617372"/>
                  <a:pt x="392802" y="602230"/>
                </a:cubicBezTo>
                <a:cubicBezTo>
                  <a:pt x="390360" y="587088"/>
                  <a:pt x="387917" y="581226"/>
                  <a:pt x="389871" y="567061"/>
                </a:cubicBezTo>
                <a:cubicBezTo>
                  <a:pt x="391825" y="552896"/>
                  <a:pt x="397198" y="534823"/>
                  <a:pt x="404525" y="517238"/>
                </a:cubicBezTo>
                <a:cubicBezTo>
                  <a:pt x="411852" y="499653"/>
                  <a:pt x="425529" y="478649"/>
                  <a:pt x="433833" y="461553"/>
                </a:cubicBezTo>
                <a:cubicBezTo>
                  <a:pt x="442137" y="444457"/>
                  <a:pt x="449952" y="428826"/>
                  <a:pt x="454348" y="414661"/>
                </a:cubicBezTo>
                <a:cubicBezTo>
                  <a:pt x="458744" y="400496"/>
                  <a:pt x="455814" y="382422"/>
                  <a:pt x="460210" y="376561"/>
                </a:cubicBezTo>
                <a:cubicBezTo>
                  <a:pt x="464606" y="370700"/>
                  <a:pt x="473887" y="383400"/>
                  <a:pt x="480725" y="379492"/>
                </a:cubicBezTo>
                <a:cubicBezTo>
                  <a:pt x="487563" y="375584"/>
                  <a:pt x="494401" y="366792"/>
                  <a:pt x="501240" y="353115"/>
                </a:cubicBezTo>
                <a:cubicBezTo>
                  <a:pt x="508079" y="339438"/>
                  <a:pt x="518825" y="316480"/>
                  <a:pt x="521756" y="297430"/>
                </a:cubicBezTo>
                <a:cubicBezTo>
                  <a:pt x="524687" y="278380"/>
                  <a:pt x="522733" y="254446"/>
                  <a:pt x="518825" y="238815"/>
                </a:cubicBezTo>
                <a:cubicBezTo>
                  <a:pt x="514917" y="223184"/>
                  <a:pt x="503195" y="209019"/>
                  <a:pt x="498310" y="203646"/>
                </a:cubicBezTo>
                <a:cubicBezTo>
                  <a:pt x="493425" y="198273"/>
                  <a:pt x="498309" y="216834"/>
                  <a:pt x="489517" y="206576"/>
                </a:cubicBezTo>
                <a:cubicBezTo>
                  <a:pt x="480725" y="196318"/>
                  <a:pt x="452883" y="163104"/>
                  <a:pt x="445556" y="142100"/>
                </a:cubicBezTo>
                <a:cubicBezTo>
                  <a:pt x="438229" y="121096"/>
                  <a:pt x="458256" y="100091"/>
                  <a:pt x="445556" y="80553"/>
                </a:cubicBezTo>
                <a:cubicBezTo>
                  <a:pt x="432856" y="61014"/>
                  <a:pt x="408433" y="38057"/>
                  <a:pt x="369356" y="24869"/>
                </a:cubicBezTo>
                <a:cubicBezTo>
                  <a:pt x="330279" y="11681"/>
                  <a:pt x="258963" y="2888"/>
                  <a:pt x="211094" y="1423"/>
                </a:cubicBezTo>
                <a:cubicBezTo>
                  <a:pt x="163225" y="-43"/>
                  <a:pt x="110471" y="-4439"/>
                  <a:pt x="82140" y="16076"/>
                </a:cubicBezTo>
                <a:cubicBezTo>
                  <a:pt x="53809" y="36591"/>
                  <a:pt x="51368" y="95207"/>
                  <a:pt x="41110" y="124515"/>
                </a:cubicBezTo>
                <a:cubicBezTo>
                  <a:pt x="30852" y="153823"/>
                  <a:pt x="24501" y="197295"/>
                  <a:pt x="17663" y="221230"/>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5" name="Google Shape;335;p54"/>
          <p:cNvSpPr/>
          <p:nvPr/>
        </p:nvSpPr>
        <p:spPr>
          <a:xfrm>
            <a:off x="1025030" y="2214306"/>
            <a:ext cx="855237" cy="1337220"/>
          </a:xfrm>
          <a:custGeom>
            <a:rect b="b" l="l" r="r" t="t"/>
            <a:pathLst>
              <a:path extrusionOk="0" h="1510983" w="902625">
                <a:moveTo>
                  <a:pt x="285568" y="1267"/>
                </a:moveTo>
                <a:cubicBezTo>
                  <a:pt x="293696" y="5839"/>
                  <a:pt x="283536" y="49019"/>
                  <a:pt x="294712" y="68323"/>
                </a:cubicBezTo>
                <a:cubicBezTo>
                  <a:pt x="305888" y="87627"/>
                  <a:pt x="333320" y="99819"/>
                  <a:pt x="352624" y="117091"/>
                </a:cubicBezTo>
                <a:cubicBezTo>
                  <a:pt x="371928" y="134363"/>
                  <a:pt x="392248" y="160779"/>
                  <a:pt x="410536" y="171955"/>
                </a:cubicBezTo>
                <a:cubicBezTo>
                  <a:pt x="428824" y="183131"/>
                  <a:pt x="442540" y="187703"/>
                  <a:pt x="462352" y="184147"/>
                </a:cubicBezTo>
                <a:cubicBezTo>
                  <a:pt x="482164" y="180591"/>
                  <a:pt x="509088" y="163827"/>
                  <a:pt x="529408" y="150619"/>
                </a:cubicBezTo>
                <a:cubicBezTo>
                  <a:pt x="549728" y="137411"/>
                  <a:pt x="573604" y="116075"/>
                  <a:pt x="584272" y="104899"/>
                </a:cubicBezTo>
                <a:cubicBezTo>
                  <a:pt x="594940" y="93723"/>
                  <a:pt x="593924" y="90167"/>
                  <a:pt x="593416" y="83563"/>
                </a:cubicBezTo>
                <a:cubicBezTo>
                  <a:pt x="592908" y="76959"/>
                  <a:pt x="578684" y="62227"/>
                  <a:pt x="581224" y="65275"/>
                </a:cubicBezTo>
                <a:cubicBezTo>
                  <a:pt x="583764" y="68323"/>
                  <a:pt x="604084" y="89659"/>
                  <a:pt x="608656" y="101851"/>
                </a:cubicBezTo>
                <a:cubicBezTo>
                  <a:pt x="613228" y="114043"/>
                  <a:pt x="609164" y="126235"/>
                  <a:pt x="608656" y="138427"/>
                </a:cubicBezTo>
                <a:cubicBezTo>
                  <a:pt x="608148" y="150619"/>
                  <a:pt x="597988" y="161795"/>
                  <a:pt x="605608" y="175003"/>
                </a:cubicBezTo>
                <a:cubicBezTo>
                  <a:pt x="613228" y="188211"/>
                  <a:pt x="628468" y="179067"/>
                  <a:pt x="654376" y="217675"/>
                </a:cubicBezTo>
                <a:cubicBezTo>
                  <a:pt x="680284" y="256283"/>
                  <a:pt x="741244" y="303527"/>
                  <a:pt x="761056" y="406651"/>
                </a:cubicBezTo>
                <a:cubicBezTo>
                  <a:pt x="780868" y="509775"/>
                  <a:pt x="756484" y="701799"/>
                  <a:pt x="773248" y="836419"/>
                </a:cubicBezTo>
                <a:cubicBezTo>
                  <a:pt x="790012" y="971039"/>
                  <a:pt x="840304" y="1120899"/>
                  <a:pt x="861640" y="1214371"/>
                </a:cubicBezTo>
                <a:cubicBezTo>
                  <a:pt x="882976" y="1307843"/>
                  <a:pt x="908884" y="1361691"/>
                  <a:pt x="901264" y="1397251"/>
                </a:cubicBezTo>
                <a:cubicBezTo>
                  <a:pt x="893644" y="1432811"/>
                  <a:pt x="842336" y="1421127"/>
                  <a:pt x="815920" y="1427731"/>
                </a:cubicBezTo>
                <a:cubicBezTo>
                  <a:pt x="789504" y="1434335"/>
                  <a:pt x="765120" y="1435859"/>
                  <a:pt x="742768" y="1436875"/>
                </a:cubicBezTo>
                <a:cubicBezTo>
                  <a:pt x="720416" y="1437891"/>
                  <a:pt x="712288" y="1429763"/>
                  <a:pt x="681808" y="1433827"/>
                </a:cubicBezTo>
                <a:cubicBezTo>
                  <a:pt x="651328" y="1437891"/>
                  <a:pt x="559888" y="1461259"/>
                  <a:pt x="559888" y="1461259"/>
                </a:cubicBezTo>
                <a:lnTo>
                  <a:pt x="434920" y="1491739"/>
                </a:lnTo>
                <a:cubicBezTo>
                  <a:pt x="400884" y="1499359"/>
                  <a:pt x="389708" y="1503931"/>
                  <a:pt x="355672" y="1506979"/>
                </a:cubicBezTo>
                <a:cubicBezTo>
                  <a:pt x="321636" y="1510027"/>
                  <a:pt x="267788" y="1510027"/>
                  <a:pt x="230704" y="1510027"/>
                </a:cubicBezTo>
                <a:cubicBezTo>
                  <a:pt x="193620" y="1510027"/>
                  <a:pt x="169236" y="1513583"/>
                  <a:pt x="133168" y="1506979"/>
                </a:cubicBezTo>
                <a:cubicBezTo>
                  <a:pt x="97100" y="1500375"/>
                  <a:pt x="35632" y="1522219"/>
                  <a:pt x="14296" y="1470403"/>
                </a:cubicBezTo>
                <a:cubicBezTo>
                  <a:pt x="-7040" y="1418587"/>
                  <a:pt x="580" y="1324099"/>
                  <a:pt x="5152" y="1196083"/>
                </a:cubicBezTo>
                <a:cubicBezTo>
                  <a:pt x="9724" y="1068067"/>
                  <a:pt x="18360" y="863851"/>
                  <a:pt x="41728" y="702307"/>
                </a:cubicBezTo>
                <a:cubicBezTo>
                  <a:pt x="65096" y="540763"/>
                  <a:pt x="111324" y="337055"/>
                  <a:pt x="145360" y="226819"/>
                </a:cubicBezTo>
                <a:cubicBezTo>
                  <a:pt x="179396" y="116583"/>
                  <a:pt x="222068" y="78483"/>
                  <a:pt x="245944" y="40891"/>
                </a:cubicBezTo>
                <a:cubicBezTo>
                  <a:pt x="269820" y="3299"/>
                  <a:pt x="277440" y="-3305"/>
                  <a:pt x="285568" y="1267"/>
                </a:cubicBezTo>
                <a:close/>
              </a:path>
            </a:pathLst>
          </a:custGeom>
          <a:solidFill>
            <a:srgbClr val="073763"/>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6" name="Google Shape;336;p54"/>
          <p:cNvSpPr/>
          <p:nvPr/>
        </p:nvSpPr>
        <p:spPr>
          <a:xfrm>
            <a:off x="600602" y="1464097"/>
            <a:ext cx="189952" cy="223414"/>
          </a:xfrm>
          <a:custGeom>
            <a:rect b="b" l="l" r="r" t="t"/>
            <a:pathLst>
              <a:path extrusionOk="0" h="252445" w="200477">
                <a:moveTo>
                  <a:pt x="196595" y="136842"/>
                </a:moveTo>
                <a:cubicBezTo>
                  <a:pt x="206755" y="112289"/>
                  <a:pt x="194055" y="97049"/>
                  <a:pt x="191515" y="80962"/>
                </a:cubicBezTo>
                <a:cubicBezTo>
                  <a:pt x="188975" y="64875"/>
                  <a:pt x="187282" y="52175"/>
                  <a:pt x="181355" y="40322"/>
                </a:cubicBezTo>
                <a:cubicBezTo>
                  <a:pt x="175428" y="28469"/>
                  <a:pt x="160188" y="8149"/>
                  <a:pt x="155955" y="9842"/>
                </a:cubicBezTo>
                <a:cubicBezTo>
                  <a:pt x="151722" y="11535"/>
                  <a:pt x="163575" y="41169"/>
                  <a:pt x="155955" y="50482"/>
                </a:cubicBezTo>
                <a:cubicBezTo>
                  <a:pt x="148335" y="59795"/>
                  <a:pt x="125475" y="63182"/>
                  <a:pt x="110235" y="65722"/>
                </a:cubicBezTo>
                <a:cubicBezTo>
                  <a:pt x="94995" y="68262"/>
                  <a:pt x="78908" y="73342"/>
                  <a:pt x="64515" y="65722"/>
                </a:cubicBezTo>
                <a:cubicBezTo>
                  <a:pt x="50122" y="58102"/>
                  <a:pt x="34035" y="30162"/>
                  <a:pt x="23875" y="20002"/>
                </a:cubicBezTo>
                <a:cubicBezTo>
                  <a:pt x="13715" y="9842"/>
                  <a:pt x="6942" y="-8785"/>
                  <a:pt x="3555" y="4762"/>
                </a:cubicBezTo>
                <a:cubicBezTo>
                  <a:pt x="168" y="18309"/>
                  <a:pt x="-2372" y="61489"/>
                  <a:pt x="3555" y="101282"/>
                </a:cubicBezTo>
                <a:cubicBezTo>
                  <a:pt x="9482" y="141075"/>
                  <a:pt x="17948" y="222355"/>
                  <a:pt x="39115" y="243522"/>
                </a:cubicBezTo>
                <a:cubicBezTo>
                  <a:pt x="60282" y="264689"/>
                  <a:pt x="106848" y="243522"/>
                  <a:pt x="130555" y="228282"/>
                </a:cubicBezTo>
                <a:cubicBezTo>
                  <a:pt x="154262" y="213042"/>
                  <a:pt x="186435" y="161395"/>
                  <a:pt x="196595" y="136842"/>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7" name="Google Shape;337;p54"/>
          <p:cNvSpPr/>
          <p:nvPr/>
        </p:nvSpPr>
        <p:spPr>
          <a:xfrm>
            <a:off x="1369066" y="2366552"/>
            <a:ext cx="352778" cy="1068138"/>
          </a:xfrm>
          <a:custGeom>
            <a:rect b="b" l="l" r="r" t="t"/>
            <a:pathLst>
              <a:path extrusionOk="0" h="1206936" w="372325">
                <a:moveTo>
                  <a:pt x="60010" y="111"/>
                </a:moveTo>
                <a:cubicBezTo>
                  <a:pt x="37658" y="2143"/>
                  <a:pt x="9718" y="29575"/>
                  <a:pt x="2098" y="42783"/>
                </a:cubicBezTo>
                <a:cubicBezTo>
                  <a:pt x="-5522" y="55991"/>
                  <a:pt x="9718" y="70215"/>
                  <a:pt x="14290" y="79359"/>
                </a:cubicBezTo>
                <a:cubicBezTo>
                  <a:pt x="18862" y="88503"/>
                  <a:pt x="24450" y="90535"/>
                  <a:pt x="29530" y="97647"/>
                </a:cubicBezTo>
                <a:cubicBezTo>
                  <a:pt x="34610" y="104759"/>
                  <a:pt x="44770" y="109839"/>
                  <a:pt x="44770" y="122031"/>
                </a:cubicBezTo>
                <a:cubicBezTo>
                  <a:pt x="44770" y="134223"/>
                  <a:pt x="31562" y="147939"/>
                  <a:pt x="29530" y="170799"/>
                </a:cubicBezTo>
                <a:cubicBezTo>
                  <a:pt x="27498" y="193659"/>
                  <a:pt x="29022" y="222107"/>
                  <a:pt x="32578" y="259191"/>
                </a:cubicBezTo>
                <a:cubicBezTo>
                  <a:pt x="36134" y="296275"/>
                  <a:pt x="34102" y="282051"/>
                  <a:pt x="50866" y="393303"/>
                </a:cubicBezTo>
                <a:cubicBezTo>
                  <a:pt x="67630" y="504555"/>
                  <a:pt x="113858" y="809355"/>
                  <a:pt x="133162" y="926703"/>
                </a:cubicBezTo>
                <a:cubicBezTo>
                  <a:pt x="152466" y="1044051"/>
                  <a:pt x="159070" y="1064371"/>
                  <a:pt x="166690" y="1097391"/>
                </a:cubicBezTo>
                <a:cubicBezTo>
                  <a:pt x="174310" y="1130411"/>
                  <a:pt x="168722" y="1114663"/>
                  <a:pt x="178882" y="1124823"/>
                </a:cubicBezTo>
                <a:cubicBezTo>
                  <a:pt x="189042" y="1134983"/>
                  <a:pt x="207838" y="1145651"/>
                  <a:pt x="227650" y="1158351"/>
                </a:cubicBezTo>
                <a:cubicBezTo>
                  <a:pt x="247462" y="1171051"/>
                  <a:pt x="283022" y="1195435"/>
                  <a:pt x="297754" y="1201023"/>
                </a:cubicBezTo>
                <a:cubicBezTo>
                  <a:pt x="312486" y="1206611"/>
                  <a:pt x="304358" y="1214231"/>
                  <a:pt x="316042" y="1191879"/>
                </a:cubicBezTo>
                <a:cubicBezTo>
                  <a:pt x="327726" y="1169527"/>
                  <a:pt x="359222" y="1092819"/>
                  <a:pt x="367858" y="1066911"/>
                </a:cubicBezTo>
                <a:cubicBezTo>
                  <a:pt x="376494" y="1041003"/>
                  <a:pt x="370398" y="1049131"/>
                  <a:pt x="367858" y="1036431"/>
                </a:cubicBezTo>
                <a:cubicBezTo>
                  <a:pt x="365318" y="1023731"/>
                  <a:pt x="362778" y="1028303"/>
                  <a:pt x="352618" y="990711"/>
                </a:cubicBezTo>
                <a:cubicBezTo>
                  <a:pt x="342458" y="953119"/>
                  <a:pt x="327218" y="899779"/>
                  <a:pt x="306898" y="810879"/>
                </a:cubicBezTo>
                <a:cubicBezTo>
                  <a:pt x="286578" y="721979"/>
                  <a:pt x="250510" y="544179"/>
                  <a:pt x="230698" y="457311"/>
                </a:cubicBezTo>
                <a:cubicBezTo>
                  <a:pt x="210886" y="370443"/>
                  <a:pt x="198694" y="330819"/>
                  <a:pt x="188026" y="289671"/>
                </a:cubicBezTo>
                <a:cubicBezTo>
                  <a:pt x="177358" y="248523"/>
                  <a:pt x="174310" y="229727"/>
                  <a:pt x="166690" y="210423"/>
                </a:cubicBezTo>
                <a:cubicBezTo>
                  <a:pt x="159070" y="191119"/>
                  <a:pt x="149418" y="187055"/>
                  <a:pt x="142306" y="173847"/>
                </a:cubicBezTo>
                <a:cubicBezTo>
                  <a:pt x="135194" y="160639"/>
                  <a:pt x="128082" y="143367"/>
                  <a:pt x="124018" y="131175"/>
                </a:cubicBezTo>
                <a:cubicBezTo>
                  <a:pt x="119954" y="118983"/>
                  <a:pt x="113858" y="108823"/>
                  <a:pt x="117922" y="100695"/>
                </a:cubicBezTo>
                <a:cubicBezTo>
                  <a:pt x="121986" y="92567"/>
                  <a:pt x="142306" y="90027"/>
                  <a:pt x="148402" y="82407"/>
                </a:cubicBezTo>
                <a:cubicBezTo>
                  <a:pt x="154498" y="74787"/>
                  <a:pt x="156530" y="63611"/>
                  <a:pt x="154498" y="54975"/>
                </a:cubicBezTo>
                <a:cubicBezTo>
                  <a:pt x="152466" y="46339"/>
                  <a:pt x="144846" y="36687"/>
                  <a:pt x="136210" y="30591"/>
                </a:cubicBezTo>
                <a:cubicBezTo>
                  <a:pt x="127574" y="24495"/>
                  <a:pt x="82362" y="-1921"/>
                  <a:pt x="60010" y="111"/>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8" name="Google Shape;338;p54"/>
          <p:cNvSpPr/>
          <p:nvPr/>
        </p:nvSpPr>
        <p:spPr>
          <a:xfrm>
            <a:off x="1847066" y="3757907"/>
            <a:ext cx="222995" cy="463658"/>
          </a:xfrm>
          <a:custGeom>
            <a:rect b="b" l="l" r="r" t="t"/>
            <a:pathLst>
              <a:path extrusionOk="0" h="493253" w="221335">
                <a:moveTo>
                  <a:pt x="77834" y="328437"/>
                </a:moveTo>
                <a:cubicBezTo>
                  <a:pt x="65239" y="329495"/>
                  <a:pt x="52963" y="333729"/>
                  <a:pt x="50846" y="340502"/>
                </a:cubicBezTo>
                <a:cubicBezTo>
                  <a:pt x="46613" y="354049"/>
                  <a:pt x="50846" y="372675"/>
                  <a:pt x="50846" y="386222"/>
                </a:cubicBezTo>
                <a:cubicBezTo>
                  <a:pt x="50846" y="386222"/>
                  <a:pt x="44073" y="417549"/>
                  <a:pt x="50846" y="421782"/>
                </a:cubicBezTo>
                <a:cubicBezTo>
                  <a:pt x="57619" y="426015"/>
                  <a:pt x="82173" y="426015"/>
                  <a:pt x="91486" y="411622"/>
                </a:cubicBezTo>
                <a:cubicBezTo>
                  <a:pt x="100799" y="397229"/>
                  <a:pt x="113499" y="347275"/>
                  <a:pt x="106726" y="335422"/>
                </a:cubicBezTo>
                <a:cubicBezTo>
                  <a:pt x="103340" y="329496"/>
                  <a:pt x="90428" y="327379"/>
                  <a:pt x="77834" y="328437"/>
                </a:cubicBezTo>
                <a:close/>
                <a:moveTo>
                  <a:pt x="121966" y="142"/>
                </a:moveTo>
                <a:cubicBezTo>
                  <a:pt x="139746" y="4375"/>
                  <a:pt x="172766" y="90735"/>
                  <a:pt x="188006" y="132222"/>
                </a:cubicBezTo>
                <a:cubicBezTo>
                  <a:pt x="203246" y="173709"/>
                  <a:pt x="208326" y="212655"/>
                  <a:pt x="213406" y="249062"/>
                </a:cubicBezTo>
                <a:cubicBezTo>
                  <a:pt x="218486" y="285469"/>
                  <a:pt x="225259" y="315102"/>
                  <a:pt x="218486" y="350662"/>
                </a:cubicBezTo>
                <a:cubicBezTo>
                  <a:pt x="211713" y="386222"/>
                  <a:pt x="186313" y="438715"/>
                  <a:pt x="172766" y="462422"/>
                </a:cubicBezTo>
                <a:cubicBezTo>
                  <a:pt x="159219" y="486129"/>
                  <a:pt x="154139" y="490362"/>
                  <a:pt x="137206" y="492902"/>
                </a:cubicBezTo>
                <a:cubicBezTo>
                  <a:pt x="120273" y="495442"/>
                  <a:pt x="88946" y="483589"/>
                  <a:pt x="71166" y="477662"/>
                </a:cubicBezTo>
                <a:cubicBezTo>
                  <a:pt x="53386" y="471735"/>
                  <a:pt x="39839" y="466655"/>
                  <a:pt x="30526" y="457342"/>
                </a:cubicBezTo>
                <a:cubicBezTo>
                  <a:pt x="21213" y="448029"/>
                  <a:pt x="20366" y="428555"/>
                  <a:pt x="15286" y="421782"/>
                </a:cubicBezTo>
                <a:cubicBezTo>
                  <a:pt x="10206" y="415009"/>
                  <a:pt x="-801" y="425169"/>
                  <a:pt x="46" y="416702"/>
                </a:cubicBezTo>
                <a:cubicBezTo>
                  <a:pt x="893" y="408235"/>
                  <a:pt x="16133" y="391302"/>
                  <a:pt x="20366" y="370982"/>
                </a:cubicBezTo>
                <a:cubicBezTo>
                  <a:pt x="24599" y="350662"/>
                  <a:pt x="22059" y="316795"/>
                  <a:pt x="25446" y="294782"/>
                </a:cubicBezTo>
                <a:cubicBezTo>
                  <a:pt x="28833" y="272769"/>
                  <a:pt x="29679" y="266842"/>
                  <a:pt x="40686" y="238902"/>
                </a:cubicBezTo>
                <a:cubicBezTo>
                  <a:pt x="51693" y="210962"/>
                  <a:pt x="77939" y="166935"/>
                  <a:pt x="91486" y="127142"/>
                </a:cubicBezTo>
                <a:cubicBezTo>
                  <a:pt x="105033" y="87349"/>
                  <a:pt x="104186" y="-4091"/>
                  <a:pt x="121966" y="142"/>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39" name="Google Shape;339;p54"/>
          <p:cNvSpPr/>
          <p:nvPr/>
        </p:nvSpPr>
        <p:spPr>
          <a:xfrm>
            <a:off x="1886846" y="3834203"/>
            <a:ext cx="178266" cy="89730"/>
          </a:xfrm>
          <a:custGeom>
            <a:rect b="b" l="l" r="r" t="t"/>
            <a:pathLst>
              <a:path extrusionOk="0" h="101390" w="188144">
                <a:moveTo>
                  <a:pt x="176546" y="11816"/>
                </a:moveTo>
                <a:cubicBezTo>
                  <a:pt x="196866" y="27056"/>
                  <a:pt x="185013" y="86323"/>
                  <a:pt x="181626" y="98176"/>
                </a:cubicBezTo>
                <a:cubicBezTo>
                  <a:pt x="178239" y="110029"/>
                  <a:pt x="168926" y="85476"/>
                  <a:pt x="156226" y="82936"/>
                </a:cubicBezTo>
                <a:cubicBezTo>
                  <a:pt x="143526" y="80396"/>
                  <a:pt x="123206" y="82089"/>
                  <a:pt x="105426" y="82936"/>
                </a:cubicBezTo>
                <a:cubicBezTo>
                  <a:pt x="87646" y="83783"/>
                  <a:pt x="66479" y="85476"/>
                  <a:pt x="49546" y="88016"/>
                </a:cubicBezTo>
                <a:cubicBezTo>
                  <a:pt x="32613" y="90556"/>
                  <a:pt x="10599" y="104103"/>
                  <a:pt x="3826" y="98176"/>
                </a:cubicBezTo>
                <a:cubicBezTo>
                  <a:pt x="-2947" y="92249"/>
                  <a:pt x="-407" y="67696"/>
                  <a:pt x="8906" y="52456"/>
                </a:cubicBezTo>
                <a:cubicBezTo>
                  <a:pt x="18219" y="37216"/>
                  <a:pt x="39386" y="16049"/>
                  <a:pt x="59706" y="6736"/>
                </a:cubicBezTo>
                <a:cubicBezTo>
                  <a:pt x="80026" y="-2577"/>
                  <a:pt x="156226" y="-3424"/>
                  <a:pt x="176546" y="11816"/>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cxnSp>
        <p:nvCxnSpPr>
          <p:cNvPr id="340" name="Google Shape;340;p54"/>
          <p:cNvCxnSpPr/>
          <p:nvPr/>
        </p:nvCxnSpPr>
        <p:spPr>
          <a:xfrm>
            <a:off x="0" y="5752735"/>
            <a:ext cx="12192000" cy="11100"/>
          </a:xfrm>
          <a:prstGeom prst="straightConnector1">
            <a:avLst/>
          </a:prstGeom>
          <a:noFill/>
          <a:ln cap="flat" cmpd="sng" w="28575">
            <a:solidFill>
              <a:schemeClr val="dk1"/>
            </a:solidFill>
            <a:prstDash val="solid"/>
            <a:miter lim="800000"/>
            <a:headEnd len="sm" w="sm" type="none"/>
            <a:tailEnd len="sm" w="sm" type="none"/>
          </a:ln>
        </p:spPr>
      </p:cxnSp>
      <p:grpSp>
        <p:nvGrpSpPr>
          <p:cNvPr id="341" name="Google Shape;341;p54"/>
          <p:cNvGrpSpPr/>
          <p:nvPr/>
        </p:nvGrpSpPr>
        <p:grpSpPr>
          <a:xfrm>
            <a:off x="1999090" y="780460"/>
            <a:ext cx="1668127" cy="5670060"/>
            <a:chOff x="1962627" y="587921"/>
            <a:chExt cx="1606904" cy="5692831"/>
          </a:xfrm>
        </p:grpSpPr>
        <p:sp>
          <p:nvSpPr>
            <p:cNvPr id="342" name="Google Shape;342;p54"/>
            <p:cNvSpPr/>
            <p:nvPr/>
          </p:nvSpPr>
          <p:spPr>
            <a:xfrm>
              <a:off x="2733325" y="5823612"/>
              <a:ext cx="372189" cy="457140"/>
            </a:xfrm>
            <a:custGeom>
              <a:rect b="b" l="l" r="r" t="t"/>
              <a:pathLst>
                <a:path extrusionOk="0" h="457140" w="372189">
                  <a:moveTo>
                    <a:pt x="295625" y="926"/>
                  </a:moveTo>
                  <a:cubicBezTo>
                    <a:pt x="263081" y="-7012"/>
                    <a:pt x="178150" y="38232"/>
                    <a:pt x="147988" y="53313"/>
                  </a:cubicBezTo>
                  <a:cubicBezTo>
                    <a:pt x="117826" y="68394"/>
                    <a:pt x="122587" y="77919"/>
                    <a:pt x="114650" y="91413"/>
                  </a:cubicBezTo>
                  <a:cubicBezTo>
                    <a:pt x="106713" y="104907"/>
                    <a:pt x="108300" y="119195"/>
                    <a:pt x="100363" y="134276"/>
                  </a:cubicBezTo>
                  <a:cubicBezTo>
                    <a:pt x="92425" y="149357"/>
                    <a:pt x="70200" y="164439"/>
                    <a:pt x="67025" y="181901"/>
                  </a:cubicBezTo>
                  <a:cubicBezTo>
                    <a:pt x="63850" y="199364"/>
                    <a:pt x="82900" y="221589"/>
                    <a:pt x="81313" y="239051"/>
                  </a:cubicBezTo>
                  <a:cubicBezTo>
                    <a:pt x="79726" y="256513"/>
                    <a:pt x="64644" y="274770"/>
                    <a:pt x="57500" y="286676"/>
                  </a:cubicBezTo>
                  <a:cubicBezTo>
                    <a:pt x="50356" y="298582"/>
                    <a:pt x="44006" y="300169"/>
                    <a:pt x="38450" y="310488"/>
                  </a:cubicBezTo>
                  <a:cubicBezTo>
                    <a:pt x="32894" y="320807"/>
                    <a:pt x="29719" y="335094"/>
                    <a:pt x="24163" y="348588"/>
                  </a:cubicBezTo>
                  <a:cubicBezTo>
                    <a:pt x="18607" y="362082"/>
                    <a:pt x="6700" y="373989"/>
                    <a:pt x="5113" y="391451"/>
                  </a:cubicBezTo>
                  <a:cubicBezTo>
                    <a:pt x="3526" y="408913"/>
                    <a:pt x="-9968" y="443838"/>
                    <a:pt x="14638" y="453363"/>
                  </a:cubicBezTo>
                  <a:cubicBezTo>
                    <a:pt x="39244" y="462888"/>
                    <a:pt x="109094" y="451776"/>
                    <a:pt x="152750" y="448601"/>
                  </a:cubicBezTo>
                  <a:cubicBezTo>
                    <a:pt x="196406" y="445426"/>
                    <a:pt x="246413" y="443838"/>
                    <a:pt x="276575" y="434313"/>
                  </a:cubicBezTo>
                  <a:cubicBezTo>
                    <a:pt x="306737" y="424788"/>
                    <a:pt x="323406" y="410501"/>
                    <a:pt x="333725" y="391451"/>
                  </a:cubicBezTo>
                  <a:cubicBezTo>
                    <a:pt x="344044" y="372401"/>
                    <a:pt x="334519" y="328744"/>
                    <a:pt x="338488" y="320013"/>
                  </a:cubicBezTo>
                  <a:cubicBezTo>
                    <a:pt x="342457" y="311282"/>
                    <a:pt x="351982" y="340650"/>
                    <a:pt x="357538" y="339063"/>
                  </a:cubicBezTo>
                  <a:cubicBezTo>
                    <a:pt x="363094" y="337476"/>
                    <a:pt x="370238" y="328744"/>
                    <a:pt x="371825" y="310488"/>
                  </a:cubicBezTo>
                  <a:cubicBezTo>
                    <a:pt x="373413" y="292232"/>
                    <a:pt x="369444" y="251751"/>
                    <a:pt x="367063" y="229526"/>
                  </a:cubicBezTo>
                  <a:cubicBezTo>
                    <a:pt x="364682" y="207301"/>
                    <a:pt x="361507" y="198569"/>
                    <a:pt x="357538" y="177138"/>
                  </a:cubicBezTo>
                  <a:cubicBezTo>
                    <a:pt x="353569" y="155707"/>
                    <a:pt x="353569" y="130307"/>
                    <a:pt x="343250" y="100938"/>
                  </a:cubicBezTo>
                  <a:cubicBezTo>
                    <a:pt x="332931" y="71569"/>
                    <a:pt x="328169" y="8864"/>
                    <a:pt x="295625" y="926"/>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Arial"/>
                  <a:ea typeface="Arial"/>
                  <a:cs typeface="Arial"/>
                  <a:sym typeface="Arial"/>
                </a:rPr>
                <a:t> </a:t>
              </a:r>
              <a:endParaRPr sz="1800">
                <a:solidFill>
                  <a:schemeClr val="lt1"/>
                </a:solidFill>
                <a:latin typeface="Arial"/>
                <a:ea typeface="Arial"/>
                <a:cs typeface="Arial"/>
                <a:sym typeface="Arial"/>
              </a:endParaRPr>
            </a:p>
          </p:txBody>
        </p:sp>
        <p:sp>
          <p:nvSpPr>
            <p:cNvPr id="343" name="Google Shape;343;p54"/>
            <p:cNvSpPr/>
            <p:nvPr/>
          </p:nvSpPr>
          <p:spPr>
            <a:xfrm>
              <a:off x="2355309" y="5349401"/>
              <a:ext cx="349372" cy="622774"/>
            </a:xfrm>
            <a:custGeom>
              <a:rect b="b" l="l" r="r" t="t"/>
              <a:pathLst>
                <a:path extrusionOk="0" h="622774" w="349372">
                  <a:moveTo>
                    <a:pt x="245016" y="3649"/>
                  </a:moveTo>
                  <a:cubicBezTo>
                    <a:pt x="271210" y="6030"/>
                    <a:pt x="309310" y="9999"/>
                    <a:pt x="325979" y="32224"/>
                  </a:cubicBezTo>
                  <a:cubicBezTo>
                    <a:pt x="342648" y="54449"/>
                    <a:pt x="341854" y="115568"/>
                    <a:pt x="345029" y="136999"/>
                  </a:cubicBezTo>
                  <a:cubicBezTo>
                    <a:pt x="348204" y="158430"/>
                    <a:pt x="352966" y="141762"/>
                    <a:pt x="345029" y="160812"/>
                  </a:cubicBezTo>
                  <a:cubicBezTo>
                    <a:pt x="337092" y="179862"/>
                    <a:pt x="307723" y="235424"/>
                    <a:pt x="297404" y="251299"/>
                  </a:cubicBezTo>
                  <a:cubicBezTo>
                    <a:pt x="287085" y="267174"/>
                    <a:pt x="287085" y="245743"/>
                    <a:pt x="283116" y="256062"/>
                  </a:cubicBezTo>
                  <a:cubicBezTo>
                    <a:pt x="279147" y="266381"/>
                    <a:pt x="275178" y="295750"/>
                    <a:pt x="273591" y="313212"/>
                  </a:cubicBezTo>
                  <a:cubicBezTo>
                    <a:pt x="272004" y="330674"/>
                    <a:pt x="272797" y="344168"/>
                    <a:pt x="273591" y="360837"/>
                  </a:cubicBezTo>
                  <a:cubicBezTo>
                    <a:pt x="274385" y="377506"/>
                    <a:pt x="280735" y="390205"/>
                    <a:pt x="278354" y="413224"/>
                  </a:cubicBezTo>
                  <a:cubicBezTo>
                    <a:pt x="275973" y="436243"/>
                    <a:pt x="266448" y="475930"/>
                    <a:pt x="259304" y="498949"/>
                  </a:cubicBezTo>
                  <a:cubicBezTo>
                    <a:pt x="252160" y="521968"/>
                    <a:pt x="250572" y="534668"/>
                    <a:pt x="235491" y="551337"/>
                  </a:cubicBezTo>
                  <a:cubicBezTo>
                    <a:pt x="220410" y="568006"/>
                    <a:pt x="192628" y="587056"/>
                    <a:pt x="168816" y="598962"/>
                  </a:cubicBezTo>
                  <a:cubicBezTo>
                    <a:pt x="145004" y="610868"/>
                    <a:pt x="117222" y="622774"/>
                    <a:pt x="92616" y="622774"/>
                  </a:cubicBezTo>
                  <a:cubicBezTo>
                    <a:pt x="68010" y="622774"/>
                    <a:pt x="36260" y="610075"/>
                    <a:pt x="21179" y="598962"/>
                  </a:cubicBezTo>
                  <a:cubicBezTo>
                    <a:pt x="6098" y="587849"/>
                    <a:pt x="4510" y="578324"/>
                    <a:pt x="2129" y="556099"/>
                  </a:cubicBezTo>
                  <a:cubicBezTo>
                    <a:pt x="-252" y="533874"/>
                    <a:pt x="-2634" y="500537"/>
                    <a:pt x="6891" y="465612"/>
                  </a:cubicBezTo>
                  <a:cubicBezTo>
                    <a:pt x="16416" y="430687"/>
                    <a:pt x="42610" y="386236"/>
                    <a:pt x="59279" y="346549"/>
                  </a:cubicBezTo>
                  <a:cubicBezTo>
                    <a:pt x="75948" y="306862"/>
                    <a:pt x="94998" y="260031"/>
                    <a:pt x="106904" y="227487"/>
                  </a:cubicBezTo>
                  <a:cubicBezTo>
                    <a:pt x="118810" y="194943"/>
                    <a:pt x="120397" y="186212"/>
                    <a:pt x="130716" y="151287"/>
                  </a:cubicBezTo>
                  <a:cubicBezTo>
                    <a:pt x="141035" y="116362"/>
                    <a:pt x="150560" y="44131"/>
                    <a:pt x="168816" y="17937"/>
                  </a:cubicBezTo>
                  <a:cubicBezTo>
                    <a:pt x="187072" y="-8257"/>
                    <a:pt x="218822" y="1268"/>
                    <a:pt x="245016" y="3649"/>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4" name="Google Shape;344;p54"/>
            <p:cNvSpPr/>
            <p:nvPr/>
          </p:nvSpPr>
          <p:spPr>
            <a:xfrm>
              <a:off x="2385747" y="3258503"/>
              <a:ext cx="987690" cy="2696464"/>
            </a:xfrm>
            <a:custGeom>
              <a:rect b="b" l="l" r="r" t="t"/>
              <a:pathLst>
                <a:path extrusionOk="0" h="2696464" w="987690">
                  <a:moveTo>
                    <a:pt x="905141" y="46672"/>
                  </a:moveTo>
                  <a:cubicBezTo>
                    <a:pt x="872597" y="24447"/>
                    <a:pt x="868628" y="10160"/>
                    <a:pt x="786078" y="3810"/>
                  </a:cubicBezTo>
                  <a:cubicBezTo>
                    <a:pt x="703528" y="-2540"/>
                    <a:pt x="513028" y="-953"/>
                    <a:pt x="409841" y="8572"/>
                  </a:cubicBezTo>
                  <a:cubicBezTo>
                    <a:pt x="306654" y="18097"/>
                    <a:pt x="226484" y="39529"/>
                    <a:pt x="166953" y="60960"/>
                  </a:cubicBezTo>
                  <a:cubicBezTo>
                    <a:pt x="107422" y="82391"/>
                    <a:pt x="75672" y="99854"/>
                    <a:pt x="52653" y="137160"/>
                  </a:cubicBezTo>
                  <a:cubicBezTo>
                    <a:pt x="29634" y="174466"/>
                    <a:pt x="37572" y="222091"/>
                    <a:pt x="28841" y="284797"/>
                  </a:cubicBezTo>
                  <a:cubicBezTo>
                    <a:pt x="20110" y="347503"/>
                    <a:pt x="2647" y="462597"/>
                    <a:pt x="266" y="513397"/>
                  </a:cubicBezTo>
                  <a:cubicBezTo>
                    <a:pt x="-2115" y="564197"/>
                    <a:pt x="12172" y="564991"/>
                    <a:pt x="14553" y="589597"/>
                  </a:cubicBezTo>
                  <a:cubicBezTo>
                    <a:pt x="16934" y="614203"/>
                    <a:pt x="12172" y="632460"/>
                    <a:pt x="14553" y="661035"/>
                  </a:cubicBezTo>
                  <a:cubicBezTo>
                    <a:pt x="16934" y="689610"/>
                    <a:pt x="24872" y="727710"/>
                    <a:pt x="28841" y="761047"/>
                  </a:cubicBezTo>
                  <a:cubicBezTo>
                    <a:pt x="32810" y="794384"/>
                    <a:pt x="35985" y="828516"/>
                    <a:pt x="38366" y="861060"/>
                  </a:cubicBezTo>
                  <a:cubicBezTo>
                    <a:pt x="40747" y="893604"/>
                    <a:pt x="40747" y="925354"/>
                    <a:pt x="43128" y="956310"/>
                  </a:cubicBezTo>
                  <a:cubicBezTo>
                    <a:pt x="45509" y="987266"/>
                    <a:pt x="53447" y="1019016"/>
                    <a:pt x="52653" y="1046797"/>
                  </a:cubicBezTo>
                  <a:cubicBezTo>
                    <a:pt x="51859" y="1074578"/>
                    <a:pt x="35985" y="1101566"/>
                    <a:pt x="38366" y="1122997"/>
                  </a:cubicBezTo>
                  <a:cubicBezTo>
                    <a:pt x="40747" y="1144428"/>
                    <a:pt x="60591" y="1151573"/>
                    <a:pt x="66941" y="1175385"/>
                  </a:cubicBezTo>
                  <a:cubicBezTo>
                    <a:pt x="73291" y="1199197"/>
                    <a:pt x="80435" y="1230153"/>
                    <a:pt x="76466" y="1265872"/>
                  </a:cubicBezTo>
                  <a:cubicBezTo>
                    <a:pt x="72497" y="1301591"/>
                    <a:pt x="47890" y="1360328"/>
                    <a:pt x="43128" y="1389697"/>
                  </a:cubicBezTo>
                  <a:cubicBezTo>
                    <a:pt x="38366" y="1419066"/>
                    <a:pt x="50272" y="1417479"/>
                    <a:pt x="47891" y="1442085"/>
                  </a:cubicBezTo>
                  <a:cubicBezTo>
                    <a:pt x="45510" y="1466691"/>
                    <a:pt x="33603" y="1503998"/>
                    <a:pt x="28841" y="1537335"/>
                  </a:cubicBezTo>
                  <a:cubicBezTo>
                    <a:pt x="24079" y="1570672"/>
                    <a:pt x="17729" y="1601629"/>
                    <a:pt x="19316" y="1642110"/>
                  </a:cubicBezTo>
                  <a:cubicBezTo>
                    <a:pt x="20903" y="1682591"/>
                    <a:pt x="35191" y="1730216"/>
                    <a:pt x="38366" y="1780222"/>
                  </a:cubicBezTo>
                  <a:cubicBezTo>
                    <a:pt x="41541" y="1830228"/>
                    <a:pt x="35985" y="1898491"/>
                    <a:pt x="38366" y="1942147"/>
                  </a:cubicBezTo>
                  <a:cubicBezTo>
                    <a:pt x="40747" y="1985803"/>
                    <a:pt x="51859" y="2018348"/>
                    <a:pt x="52653" y="2042160"/>
                  </a:cubicBezTo>
                  <a:cubicBezTo>
                    <a:pt x="53447" y="2065972"/>
                    <a:pt x="39159" y="2060416"/>
                    <a:pt x="43128" y="2085022"/>
                  </a:cubicBezTo>
                  <a:cubicBezTo>
                    <a:pt x="47097" y="2109628"/>
                    <a:pt x="65353" y="2154078"/>
                    <a:pt x="76466" y="2189797"/>
                  </a:cubicBezTo>
                  <a:cubicBezTo>
                    <a:pt x="87578" y="2225516"/>
                    <a:pt x="94722" y="2274729"/>
                    <a:pt x="109803" y="2299335"/>
                  </a:cubicBezTo>
                  <a:cubicBezTo>
                    <a:pt x="124884" y="2323941"/>
                    <a:pt x="144728" y="2346166"/>
                    <a:pt x="166953" y="2337435"/>
                  </a:cubicBezTo>
                  <a:cubicBezTo>
                    <a:pt x="189178" y="2328704"/>
                    <a:pt x="220928" y="2279491"/>
                    <a:pt x="243153" y="2246947"/>
                  </a:cubicBezTo>
                  <a:cubicBezTo>
                    <a:pt x="265378" y="2214403"/>
                    <a:pt x="291572" y="2177891"/>
                    <a:pt x="300303" y="2142172"/>
                  </a:cubicBezTo>
                  <a:cubicBezTo>
                    <a:pt x="309034" y="2106453"/>
                    <a:pt x="292366" y="2082641"/>
                    <a:pt x="295541" y="2032635"/>
                  </a:cubicBezTo>
                  <a:cubicBezTo>
                    <a:pt x="298716" y="1982629"/>
                    <a:pt x="313797" y="1893729"/>
                    <a:pt x="319353" y="1842135"/>
                  </a:cubicBezTo>
                  <a:cubicBezTo>
                    <a:pt x="324909" y="1790541"/>
                    <a:pt x="327291" y="1762759"/>
                    <a:pt x="328878" y="1723072"/>
                  </a:cubicBezTo>
                  <a:cubicBezTo>
                    <a:pt x="330465" y="1683385"/>
                    <a:pt x="326497" y="1640522"/>
                    <a:pt x="328878" y="1604010"/>
                  </a:cubicBezTo>
                  <a:cubicBezTo>
                    <a:pt x="331259" y="1567498"/>
                    <a:pt x="337610" y="1525428"/>
                    <a:pt x="343166" y="1503997"/>
                  </a:cubicBezTo>
                  <a:cubicBezTo>
                    <a:pt x="348722" y="1482566"/>
                    <a:pt x="358247" y="1487328"/>
                    <a:pt x="362216" y="1475422"/>
                  </a:cubicBezTo>
                  <a:cubicBezTo>
                    <a:pt x="366185" y="1463516"/>
                    <a:pt x="363803" y="1442085"/>
                    <a:pt x="366978" y="1432560"/>
                  </a:cubicBezTo>
                  <a:cubicBezTo>
                    <a:pt x="370153" y="1423035"/>
                    <a:pt x="382060" y="1434147"/>
                    <a:pt x="381266" y="1418272"/>
                  </a:cubicBezTo>
                  <a:cubicBezTo>
                    <a:pt x="380472" y="1402397"/>
                    <a:pt x="360629" y="1367472"/>
                    <a:pt x="362216" y="1337310"/>
                  </a:cubicBezTo>
                  <a:cubicBezTo>
                    <a:pt x="363803" y="1307148"/>
                    <a:pt x="381266" y="1260316"/>
                    <a:pt x="390791" y="1237297"/>
                  </a:cubicBezTo>
                  <a:cubicBezTo>
                    <a:pt x="400316" y="1214278"/>
                    <a:pt x="414604" y="1230947"/>
                    <a:pt x="419366" y="1199197"/>
                  </a:cubicBezTo>
                  <a:cubicBezTo>
                    <a:pt x="424128" y="1167447"/>
                    <a:pt x="416191" y="1080928"/>
                    <a:pt x="419366" y="1046797"/>
                  </a:cubicBezTo>
                  <a:cubicBezTo>
                    <a:pt x="422541" y="1012666"/>
                    <a:pt x="434447" y="1019016"/>
                    <a:pt x="438416" y="994410"/>
                  </a:cubicBezTo>
                  <a:cubicBezTo>
                    <a:pt x="442385" y="969804"/>
                    <a:pt x="439209" y="927735"/>
                    <a:pt x="443178" y="899160"/>
                  </a:cubicBezTo>
                  <a:cubicBezTo>
                    <a:pt x="447147" y="870585"/>
                    <a:pt x="455878" y="842010"/>
                    <a:pt x="462228" y="822960"/>
                  </a:cubicBezTo>
                  <a:cubicBezTo>
                    <a:pt x="468578" y="803910"/>
                    <a:pt x="477309" y="769779"/>
                    <a:pt x="481278" y="784860"/>
                  </a:cubicBezTo>
                  <a:cubicBezTo>
                    <a:pt x="485247" y="799941"/>
                    <a:pt x="481279" y="872966"/>
                    <a:pt x="486041" y="913447"/>
                  </a:cubicBezTo>
                  <a:cubicBezTo>
                    <a:pt x="490803" y="953928"/>
                    <a:pt x="504297" y="992028"/>
                    <a:pt x="509853" y="1027747"/>
                  </a:cubicBezTo>
                  <a:cubicBezTo>
                    <a:pt x="515409" y="1063466"/>
                    <a:pt x="520965" y="1084898"/>
                    <a:pt x="519378" y="1127760"/>
                  </a:cubicBezTo>
                  <a:cubicBezTo>
                    <a:pt x="517791" y="1170622"/>
                    <a:pt x="500328" y="1252378"/>
                    <a:pt x="500328" y="1284922"/>
                  </a:cubicBezTo>
                  <a:cubicBezTo>
                    <a:pt x="500328" y="1317466"/>
                    <a:pt x="516997" y="1297622"/>
                    <a:pt x="519378" y="1323022"/>
                  </a:cubicBezTo>
                  <a:cubicBezTo>
                    <a:pt x="521759" y="1348422"/>
                    <a:pt x="516203" y="1407160"/>
                    <a:pt x="514616" y="1437322"/>
                  </a:cubicBezTo>
                  <a:cubicBezTo>
                    <a:pt x="513029" y="1467484"/>
                    <a:pt x="505884" y="1484153"/>
                    <a:pt x="509853" y="1503997"/>
                  </a:cubicBezTo>
                  <a:cubicBezTo>
                    <a:pt x="513822" y="1523841"/>
                    <a:pt x="536047" y="1534160"/>
                    <a:pt x="538428" y="1556385"/>
                  </a:cubicBezTo>
                  <a:cubicBezTo>
                    <a:pt x="540809" y="1578610"/>
                    <a:pt x="523347" y="1610360"/>
                    <a:pt x="524141" y="1637347"/>
                  </a:cubicBezTo>
                  <a:cubicBezTo>
                    <a:pt x="524935" y="1664334"/>
                    <a:pt x="543985" y="1691323"/>
                    <a:pt x="543191" y="1718310"/>
                  </a:cubicBezTo>
                  <a:cubicBezTo>
                    <a:pt x="542397" y="1745297"/>
                    <a:pt x="524140" y="1751647"/>
                    <a:pt x="519378" y="1799272"/>
                  </a:cubicBezTo>
                  <a:cubicBezTo>
                    <a:pt x="514616" y="1846897"/>
                    <a:pt x="520172" y="1942147"/>
                    <a:pt x="514616" y="2004060"/>
                  </a:cubicBezTo>
                  <a:cubicBezTo>
                    <a:pt x="509060" y="2065973"/>
                    <a:pt x="491597" y="2128678"/>
                    <a:pt x="486041" y="2170747"/>
                  </a:cubicBezTo>
                  <a:cubicBezTo>
                    <a:pt x="480485" y="2212816"/>
                    <a:pt x="476515" y="2226310"/>
                    <a:pt x="481278" y="2256472"/>
                  </a:cubicBezTo>
                  <a:cubicBezTo>
                    <a:pt x="486040" y="2286635"/>
                    <a:pt x="507472" y="2330291"/>
                    <a:pt x="514616" y="2351722"/>
                  </a:cubicBezTo>
                  <a:cubicBezTo>
                    <a:pt x="521760" y="2373153"/>
                    <a:pt x="532872" y="2364422"/>
                    <a:pt x="524141" y="2385060"/>
                  </a:cubicBezTo>
                  <a:cubicBezTo>
                    <a:pt x="515410" y="2405698"/>
                    <a:pt x="478103" y="2454116"/>
                    <a:pt x="462228" y="2475547"/>
                  </a:cubicBezTo>
                  <a:cubicBezTo>
                    <a:pt x="446353" y="2496978"/>
                    <a:pt x="429685" y="2497772"/>
                    <a:pt x="428891" y="2513647"/>
                  </a:cubicBezTo>
                  <a:cubicBezTo>
                    <a:pt x="428097" y="2529522"/>
                    <a:pt x="455878" y="2549366"/>
                    <a:pt x="457466" y="2570797"/>
                  </a:cubicBezTo>
                  <a:cubicBezTo>
                    <a:pt x="459054" y="2592228"/>
                    <a:pt x="430479" y="2628741"/>
                    <a:pt x="438416" y="2642235"/>
                  </a:cubicBezTo>
                  <a:cubicBezTo>
                    <a:pt x="446353" y="2655729"/>
                    <a:pt x="475722" y="2646204"/>
                    <a:pt x="505091" y="2651760"/>
                  </a:cubicBezTo>
                  <a:cubicBezTo>
                    <a:pt x="534460" y="2657316"/>
                    <a:pt x="583672" y="2668428"/>
                    <a:pt x="614628" y="2675572"/>
                  </a:cubicBezTo>
                  <a:cubicBezTo>
                    <a:pt x="645584" y="2682716"/>
                    <a:pt x="669397" y="2702559"/>
                    <a:pt x="690828" y="2694622"/>
                  </a:cubicBezTo>
                  <a:cubicBezTo>
                    <a:pt x="712259" y="2686685"/>
                    <a:pt x="732104" y="2654934"/>
                    <a:pt x="743216" y="2627947"/>
                  </a:cubicBezTo>
                  <a:cubicBezTo>
                    <a:pt x="754328" y="2600960"/>
                    <a:pt x="757503" y="2556509"/>
                    <a:pt x="757503" y="2532697"/>
                  </a:cubicBezTo>
                  <a:cubicBezTo>
                    <a:pt x="757503" y="2508885"/>
                    <a:pt x="745597" y="2500947"/>
                    <a:pt x="743216" y="2485072"/>
                  </a:cubicBezTo>
                  <a:cubicBezTo>
                    <a:pt x="740835" y="2469197"/>
                    <a:pt x="734485" y="2458878"/>
                    <a:pt x="743216" y="2437447"/>
                  </a:cubicBezTo>
                  <a:cubicBezTo>
                    <a:pt x="751947" y="2416016"/>
                    <a:pt x="784490" y="2392204"/>
                    <a:pt x="795603" y="2356485"/>
                  </a:cubicBezTo>
                  <a:cubicBezTo>
                    <a:pt x="806715" y="2320766"/>
                    <a:pt x="805922" y="2266791"/>
                    <a:pt x="809891" y="2223135"/>
                  </a:cubicBezTo>
                  <a:cubicBezTo>
                    <a:pt x="813860" y="2179479"/>
                    <a:pt x="814654" y="2146141"/>
                    <a:pt x="819416" y="2094547"/>
                  </a:cubicBezTo>
                  <a:cubicBezTo>
                    <a:pt x="824178" y="2042953"/>
                    <a:pt x="831322" y="1979453"/>
                    <a:pt x="838466" y="1913572"/>
                  </a:cubicBezTo>
                  <a:cubicBezTo>
                    <a:pt x="845610" y="1847691"/>
                    <a:pt x="859103" y="1750060"/>
                    <a:pt x="862278" y="1699260"/>
                  </a:cubicBezTo>
                  <a:cubicBezTo>
                    <a:pt x="865453" y="1648460"/>
                    <a:pt x="855929" y="1644491"/>
                    <a:pt x="857516" y="1608772"/>
                  </a:cubicBezTo>
                  <a:cubicBezTo>
                    <a:pt x="859103" y="1573053"/>
                    <a:pt x="865453" y="1557972"/>
                    <a:pt x="871803" y="1484947"/>
                  </a:cubicBezTo>
                  <a:cubicBezTo>
                    <a:pt x="878153" y="1411922"/>
                    <a:pt x="886885" y="1266665"/>
                    <a:pt x="895616" y="1170622"/>
                  </a:cubicBezTo>
                  <a:cubicBezTo>
                    <a:pt x="904347" y="1074579"/>
                    <a:pt x="921016" y="973773"/>
                    <a:pt x="924191" y="908685"/>
                  </a:cubicBezTo>
                  <a:cubicBezTo>
                    <a:pt x="927366" y="843598"/>
                    <a:pt x="910697" y="829309"/>
                    <a:pt x="914666" y="780097"/>
                  </a:cubicBezTo>
                  <a:cubicBezTo>
                    <a:pt x="918635" y="730885"/>
                    <a:pt x="936891" y="669766"/>
                    <a:pt x="948003" y="613410"/>
                  </a:cubicBezTo>
                  <a:cubicBezTo>
                    <a:pt x="959115" y="557054"/>
                    <a:pt x="975785" y="487998"/>
                    <a:pt x="981341" y="441960"/>
                  </a:cubicBezTo>
                  <a:cubicBezTo>
                    <a:pt x="986897" y="395923"/>
                    <a:pt x="981341" y="337185"/>
                    <a:pt x="981341" y="337185"/>
                  </a:cubicBezTo>
                  <a:cubicBezTo>
                    <a:pt x="981341" y="286385"/>
                    <a:pt x="995628" y="189547"/>
                    <a:pt x="981341" y="137160"/>
                  </a:cubicBezTo>
                  <a:cubicBezTo>
                    <a:pt x="967054" y="84773"/>
                    <a:pt x="937685" y="68897"/>
                    <a:pt x="905141" y="4667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5" name="Google Shape;345;p54"/>
            <p:cNvSpPr/>
            <p:nvPr/>
          </p:nvSpPr>
          <p:spPr>
            <a:xfrm>
              <a:off x="3327354" y="3615547"/>
              <a:ext cx="235168" cy="524081"/>
            </a:xfrm>
            <a:custGeom>
              <a:rect b="b" l="l" r="r" t="t"/>
              <a:pathLst>
                <a:path extrusionOk="0" h="493253" w="221335">
                  <a:moveTo>
                    <a:pt x="77834" y="328437"/>
                  </a:moveTo>
                  <a:cubicBezTo>
                    <a:pt x="65239" y="329495"/>
                    <a:pt x="52963" y="333729"/>
                    <a:pt x="50846" y="340502"/>
                  </a:cubicBezTo>
                  <a:cubicBezTo>
                    <a:pt x="46613" y="354049"/>
                    <a:pt x="50846" y="372675"/>
                    <a:pt x="50846" y="386222"/>
                  </a:cubicBezTo>
                  <a:cubicBezTo>
                    <a:pt x="50846" y="386222"/>
                    <a:pt x="44073" y="417549"/>
                    <a:pt x="50846" y="421782"/>
                  </a:cubicBezTo>
                  <a:cubicBezTo>
                    <a:pt x="57619" y="426015"/>
                    <a:pt x="82173" y="426015"/>
                    <a:pt x="91486" y="411622"/>
                  </a:cubicBezTo>
                  <a:cubicBezTo>
                    <a:pt x="100799" y="397229"/>
                    <a:pt x="113499" y="347275"/>
                    <a:pt x="106726" y="335422"/>
                  </a:cubicBezTo>
                  <a:cubicBezTo>
                    <a:pt x="103340" y="329496"/>
                    <a:pt x="90428" y="327379"/>
                    <a:pt x="77834" y="328437"/>
                  </a:cubicBezTo>
                  <a:close/>
                  <a:moveTo>
                    <a:pt x="121966" y="142"/>
                  </a:moveTo>
                  <a:cubicBezTo>
                    <a:pt x="139746" y="4375"/>
                    <a:pt x="172766" y="90735"/>
                    <a:pt x="188006" y="132222"/>
                  </a:cubicBezTo>
                  <a:cubicBezTo>
                    <a:pt x="203246" y="173709"/>
                    <a:pt x="208326" y="212655"/>
                    <a:pt x="213406" y="249062"/>
                  </a:cubicBezTo>
                  <a:cubicBezTo>
                    <a:pt x="218486" y="285469"/>
                    <a:pt x="225259" y="315102"/>
                    <a:pt x="218486" y="350662"/>
                  </a:cubicBezTo>
                  <a:cubicBezTo>
                    <a:pt x="211713" y="386222"/>
                    <a:pt x="186313" y="438715"/>
                    <a:pt x="172766" y="462422"/>
                  </a:cubicBezTo>
                  <a:cubicBezTo>
                    <a:pt x="159219" y="486129"/>
                    <a:pt x="154139" y="490362"/>
                    <a:pt x="137206" y="492902"/>
                  </a:cubicBezTo>
                  <a:cubicBezTo>
                    <a:pt x="120273" y="495442"/>
                    <a:pt x="88946" y="483589"/>
                    <a:pt x="71166" y="477662"/>
                  </a:cubicBezTo>
                  <a:cubicBezTo>
                    <a:pt x="53386" y="471735"/>
                    <a:pt x="39839" y="466655"/>
                    <a:pt x="30526" y="457342"/>
                  </a:cubicBezTo>
                  <a:cubicBezTo>
                    <a:pt x="21213" y="448029"/>
                    <a:pt x="20366" y="428555"/>
                    <a:pt x="15286" y="421782"/>
                  </a:cubicBezTo>
                  <a:cubicBezTo>
                    <a:pt x="10206" y="415009"/>
                    <a:pt x="-801" y="425169"/>
                    <a:pt x="46" y="416702"/>
                  </a:cubicBezTo>
                  <a:cubicBezTo>
                    <a:pt x="893" y="408235"/>
                    <a:pt x="16133" y="391302"/>
                    <a:pt x="20366" y="370982"/>
                  </a:cubicBezTo>
                  <a:cubicBezTo>
                    <a:pt x="24599" y="350662"/>
                    <a:pt x="22059" y="316795"/>
                    <a:pt x="25446" y="294782"/>
                  </a:cubicBezTo>
                  <a:cubicBezTo>
                    <a:pt x="28833" y="272769"/>
                    <a:pt x="29679" y="266842"/>
                    <a:pt x="40686" y="238902"/>
                  </a:cubicBezTo>
                  <a:cubicBezTo>
                    <a:pt x="51693" y="210962"/>
                    <a:pt x="77939" y="166935"/>
                    <a:pt x="91486" y="127142"/>
                  </a:cubicBezTo>
                  <a:cubicBezTo>
                    <a:pt x="105033" y="87349"/>
                    <a:pt x="104186" y="-4091"/>
                    <a:pt x="121966" y="142"/>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6" name="Google Shape;346;p54"/>
            <p:cNvSpPr/>
            <p:nvPr/>
          </p:nvSpPr>
          <p:spPr>
            <a:xfrm>
              <a:off x="2019921" y="587921"/>
              <a:ext cx="342320" cy="748473"/>
            </a:xfrm>
            <a:custGeom>
              <a:rect b="b" l="l" r="r" t="t"/>
              <a:pathLst>
                <a:path extrusionOk="0" h="748473" w="342320">
                  <a:moveTo>
                    <a:pt x="108599" y="748119"/>
                  </a:moveTo>
                  <a:cubicBezTo>
                    <a:pt x="133152" y="757432"/>
                    <a:pt x="147546" y="580479"/>
                    <a:pt x="154319" y="529679"/>
                  </a:cubicBezTo>
                  <a:cubicBezTo>
                    <a:pt x="161092" y="478879"/>
                    <a:pt x="148392" y="468719"/>
                    <a:pt x="149239" y="443319"/>
                  </a:cubicBezTo>
                  <a:cubicBezTo>
                    <a:pt x="150086" y="417919"/>
                    <a:pt x="154319" y="394212"/>
                    <a:pt x="159399" y="377279"/>
                  </a:cubicBezTo>
                  <a:cubicBezTo>
                    <a:pt x="164479" y="360346"/>
                    <a:pt x="171252" y="354419"/>
                    <a:pt x="179719" y="341719"/>
                  </a:cubicBezTo>
                  <a:cubicBezTo>
                    <a:pt x="188186" y="329019"/>
                    <a:pt x="201732" y="308699"/>
                    <a:pt x="210199" y="301079"/>
                  </a:cubicBezTo>
                  <a:cubicBezTo>
                    <a:pt x="218666" y="293459"/>
                    <a:pt x="219512" y="303619"/>
                    <a:pt x="230519" y="295999"/>
                  </a:cubicBezTo>
                  <a:cubicBezTo>
                    <a:pt x="241526" y="288379"/>
                    <a:pt x="263539" y="268059"/>
                    <a:pt x="276239" y="255359"/>
                  </a:cubicBezTo>
                  <a:cubicBezTo>
                    <a:pt x="288939" y="242659"/>
                    <a:pt x="296559" y="237579"/>
                    <a:pt x="306719" y="219799"/>
                  </a:cubicBezTo>
                  <a:cubicBezTo>
                    <a:pt x="316879" y="202019"/>
                    <a:pt x="331272" y="170692"/>
                    <a:pt x="337199" y="148679"/>
                  </a:cubicBezTo>
                  <a:cubicBezTo>
                    <a:pt x="343126" y="126666"/>
                    <a:pt x="342279" y="101266"/>
                    <a:pt x="342279" y="87719"/>
                  </a:cubicBezTo>
                  <a:cubicBezTo>
                    <a:pt x="342279" y="74172"/>
                    <a:pt x="342279" y="73326"/>
                    <a:pt x="337199" y="67399"/>
                  </a:cubicBezTo>
                  <a:cubicBezTo>
                    <a:pt x="332119" y="61472"/>
                    <a:pt x="321112" y="59779"/>
                    <a:pt x="311799" y="52159"/>
                  </a:cubicBezTo>
                  <a:cubicBezTo>
                    <a:pt x="302486" y="44539"/>
                    <a:pt x="289786" y="27606"/>
                    <a:pt x="281319" y="21679"/>
                  </a:cubicBezTo>
                  <a:cubicBezTo>
                    <a:pt x="272852" y="15752"/>
                    <a:pt x="270312" y="17446"/>
                    <a:pt x="260999" y="16599"/>
                  </a:cubicBezTo>
                  <a:cubicBezTo>
                    <a:pt x="251686" y="15752"/>
                    <a:pt x="243219" y="18292"/>
                    <a:pt x="225439" y="16599"/>
                  </a:cubicBezTo>
                  <a:cubicBezTo>
                    <a:pt x="207659" y="14906"/>
                    <a:pt x="172946" y="8979"/>
                    <a:pt x="154319" y="6439"/>
                  </a:cubicBezTo>
                  <a:cubicBezTo>
                    <a:pt x="135692" y="3899"/>
                    <a:pt x="123839" y="-2874"/>
                    <a:pt x="113679" y="1359"/>
                  </a:cubicBezTo>
                  <a:cubicBezTo>
                    <a:pt x="103519" y="5592"/>
                    <a:pt x="96746" y="20832"/>
                    <a:pt x="93359" y="31839"/>
                  </a:cubicBezTo>
                  <a:cubicBezTo>
                    <a:pt x="89972" y="42846"/>
                    <a:pt x="95899" y="52159"/>
                    <a:pt x="93359" y="67399"/>
                  </a:cubicBezTo>
                  <a:cubicBezTo>
                    <a:pt x="90819" y="82639"/>
                    <a:pt x="85739" y="106346"/>
                    <a:pt x="78119" y="123279"/>
                  </a:cubicBezTo>
                  <a:cubicBezTo>
                    <a:pt x="70499" y="140212"/>
                    <a:pt x="54412" y="145292"/>
                    <a:pt x="47639" y="168999"/>
                  </a:cubicBezTo>
                  <a:cubicBezTo>
                    <a:pt x="40866" y="192706"/>
                    <a:pt x="41712" y="240119"/>
                    <a:pt x="37479" y="265519"/>
                  </a:cubicBezTo>
                  <a:cubicBezTo>
                    <a:pt x="33246" y="290919"/>
                    <a:pt x="27319" y="299386"/>
                    <a:pt x="22239" y="321399"/>
                  </a:cubicBezTo>
                  <a:cubicBezTo>
                    <a:pt x="17159" y="343412"/>
                    <a:pt x="9539" y="372199"/>
                    <a:pt x="6999" y="397599"/>
                  </a:cubicBezTo>
                  <a:cubicBezTo>
                    <a:pt x="4459" y="422999"/>
                    <a:pt x="-7394" y="414532"/>
                    <a:pt x="6999" y="473799"/>
                  </a:cubicBezTo>
                  <a:cubicBezTo>
                    <a:pt x="21392" y="533066"/>
                    <a:pt x="84046" y="738806"/>
                    <a:pt x="108599" y="748119"/>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7" name="Google Shape;347;p54"/>
            <p:cNvSpPr/>
            <p:nvPr/>
          </p:nvSpPr>
          <p:spPr>
            <a:xfrm>
              <a:off x="2643475" y="1349662"/>
              <a:ext cx="523167" cy="762969"/>
            </a:xfrm>
            <a:custGeom>
              <a:rect b="b" l="l" r="r" t="t"/>
              <a:pathLst>
                <a:path extrusionOk="0" h="762969" w="523167">
                  <a:moveTo>
                    <a:pt x="17663" y="221230"/>
                  </a:moveTo>
                  <a:cubicBezTo>
                    <a:pt x="10825" y="245165"/>
                    <a:pt x="1056" y="249561"/>
                    <a:pt x="79" y="268123"/>
                  </a:cubicBezTo>
                  <a:cubicBezTo>
                    <a:pt x="-898" y="286685"/>
                    <a:pt x="7406" y="315504"/>
                    <a:pt x="11802" y="332600"/>
                  </a:cubicBezTo>
                  <a:cubicBezTo>
                    <a:pt x="16198" y="349696"/>
                    <a:pt x="18641" y="361908"/>
                    <a:pt x="26456" y="370700"/>
                  </a:cubicBezTo>
                  <a:cubicBezTo>
                    <a:pt x="34271" y="379492"/>
                    <a:pt x="51856" y="375095"/>
                    <a:pt x="58694" y="385353"/>
                  </a:cubicBezTo>
                  <a:cubicBezTo>
                    <a:pt x="65533" y="395611"/>
                    <a:pt x="63091" y="415638"/>
                    <a:pt x="67487" y="432246"/>
                  </a:cubicBezTo>
                  <a:cubicBezTo>
                    <a:pt x="71883" y="448854"/>
                    <a:pt x="78233" y="469858"/>
                    <a:pt x="85071" y="485000"/>
                  </a:cubicBezTo>
                  <a:cubicBezTo>
                    <a:pt x="91909" y="500142"/>
                    <a:pt x="105586" y="512354"/>
                    <a:pt x="108517" y="523100"/>
                  </a:cubicBezTo>
                  <a:cubicBezTo>
                    <a:pt x="111448" y="533846"/>
                    <a:pt x="97283" y="523588"/>
                    <a:pt x="102656" y="549476"/>
                  </a:cubicBezTo>
                  <a:cubicBezTo>
                    <a:pt x="108029" y="575364"/>
                    <a:pt x="116333" y="643261"/>
                    <a:pt x="140756" y="678430"/>
                  </a:cubicBezTo>
                  <a:cubicBezTo>
                    <a:pt x="165179" y="713599"/>
                    <a:pt x="214025" y="751211"/>
                    <a:pt x="249194" y="760492"/>
                  </a:cubicBezTo>
                  <a:cubicBezTo>
                    <a:pt x="284363" y="769773"/>
                    <a:pt x="325882" y="751211"/>
                    <a:pt x="351771" y="734115"/>
                  </a:cubicBezTo>
                  <a:cubicBezTo>
                    <a:pt x="377660" y="717019"/>
                    <a:pt x="397687" y="679896"/>
                    <a:pt x="404525" y="657915"/>
                  </a:cubicBezTo>
                  <a:cubicBezTo>
                    <a:pt x="411364" y="635934"/>
                    <a:pt x="395244" y="617372"/>
                    <a:pt x="392802" y="602230"/>
                  </a:cubicBezTo>
                  <a:cubicBezTo>
                    <a:pt x="390360" y="587088"/>
                    <a:pt x="387917" y="581226"/>
                    <a:pt x="389871" y="567061"/>
                  </a:cubicBezTo>
                  <a:cubicBezTo>
                    <a:pt x="391825" y="552896"/>
                    <a:pt x="397198" y="534823"/>
                    <a:pt x="404525" y="517238"/>
                  </a:cubicBezTo>
                  <a:cubicBezTo>
                    <a:pt x="411852" y="499653"/>
                    <a:pt x="425529" y="478649"/>
                    <a:pt x="433833" y="461553"/>
                  </a:cubicBezTo>
                  <a:cubicBezTo>
                    <a:pt x="442137" y="444457"/>
                    <a:pt x="449952" y="428826"/>
                    <a:pt x="454348" y="414661"/>
                  </a:cubicBezTo>
                  <a:cubicBezTo>
                    <a:pt x="458744" y="400496"/>
                    <a:pt x="455814" y="382422"/>
                    <a:pt x="460210" y="376561"/>
                  </a:cubicBezTo>
                  <a:cubicBezTo>
                    <a:pt x="464606" y="370700"/>
                    <a:pt x="473887" y="383400"/>
                    <a:pt x="480725" y="379492"/>
                  </a:cubicBezTo>
                  <a:cubicBezTo>
                    <a:pt x="487563" y="375584"/>
                    <a:pt x="494401" y="366792"/>
                    <a:pt x="501240" y="353115"/>
                  </a:cubicBezTo>
                  <a:cubicBezTo>
                    <a:pt x="508079" y="339438"/>
                    <a:pt x="518825" y="316480"/>
                    <a:pt x="521756" y="297430"/>
                  </a:cubicBezTo>
                  <a:cubicBezTo>
                    <a:pt x="524687" y="278380"/>
                    <a:pt x="522733" y="254446"/>
                    <a:pt x="518825" y="238815"/>
                  </a:cubicBezTo>
                  <a:cubicBezTo>
                    <a:pt x="514917" y="223184"/>
                    <a:pt x="503195" y="209019"/>
                    <a:pt x="498310" y="203646"/>
                  </a:cubicBezTo>
                  <a:cubicBezTo>
                    <a:pt x="493425" y="198273"/>
                    <a:pt x="498309" y="216834"/>
                    <a:pt x="489517" y="206576"/>
                  </a:cubicBezTo>
                  <a:cubicBezTo>
                    <a:pt x="480725" y="196318"/>
                    <a:pt x="452883" y="163104"/>
                    <a:pt x="445556" y="142100"/>
                  </a:cubicBezTo>
                  <a:cubicBezTo>
                    <a:pt x="438229" y="121096"/>
                    <a:pt x="458256" y="100091"/>
                    <a:pt x="445556" y="80553"/>
                  </a:cubicBezTo>
                  <a:cubicBezTo>
                    <a:pt x="432856" y="61014"/>
                    <a:pt x="408433" y="38057"/>
                    <a:pt x="369356" y="24869"/>
                  </a:cubicBezTo>
                  <a:cubicBezTo>
                    <a:pt x="330279" y="11681"/>
                    <a:pt x="258963" y="2888"/>
                    <a:pt x="211094" y="1423"/>
                  </a:cubicBezTo>
                  <a:cubicBezTo>
                    <a:pt x="163225" y="-43"/>
                    <a:pt x="110471" y="-4439"/>
                    <a:pt x="82140" y="16076"/>
                  </a:cubicBezTo>
                  <a:cubicBezTo>
                    <a:pt x="53809" y="36591"/>
                    <a:pt x="51368" y="95207"/>
                    <a:pt x="41110" y="124515"/>
                  </a:cubicBezTo>
                  <a:cubicBezTo>
                    <a:pt x="30852" y="153823"/>
                    <a:pt x="24501" y="197295"/>
                    <a:pt x="17663" y="221230"/>
                  </a:cubicBezTo>
                  <a:close/>
                </a:path>
              </a:pathLst>
            </a:custGeom>
            <a:solidFill>
              <a:schemeClr val="lt1"/>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8" name="Google Shape;348;p54"/>
            <p:cNvSpPr/>
            <p:nvPr/>
          </p:nvSpPr>
          <p:spPr>
            <a:xfrm>
              <a:off x="2637393" y="1187979"/>
              <a:ext cx="516208" cy="478107"/>
            </a:xfrm>
            <a:custGeom>
              <a:rect b="b" l="l" r="r" t="t"/>
              <a:pathLst>
                <a:path extrusionOk="0" h="478107" w="516208">
                  <a:moveTo>
                    <a:pt x="50121" y="477197"/>
                  </a:moveTo>
                  <a:cubicBezTo>
                    <a:pt x="43283" y="469382"/>
                    <a:pt x="33025" y="393670"/>
                    <a:pt x="26675" y="371689"/>
                  </a:cubicBezTo>
                  <a:cubicBezTo>
                    <a:pt x="20325" y="349708"/>
                    <a:pt x="16417" y="355081"/>
                    <a:pt x="12021" y="345312"/>
                  </a:cubicBezTo>
                  <a:cubicBezTo>
                    <a:pt x="7625" y="335543"/>
                    <a:pt x="1763" y="324308"/>
                    <a:pt x="298" y="313074"/>
                  </a:cubicBezTo>
                  <a:cubicBezTo>
                    <a:pt x="-1167" y="301840"/>
                    <a:pt x="3229" y="291582"/>
                    <a:pt x="3229" y="277905"/>
                  </a:cubicBezTo>
                  <a:cubicBezTo>
                    <a:pt x="3229" y="264228"/>
                    <a:pt x="-191" y="246643"/>
                    <a:pt x="298" y="231012"/>
                  </a:cubicBezTo>
                  <a:cubicBezTo>
                    <a:pt x="786" y="215381"/>
                    <a:pt x="2252" y="200239"/>
                    <a:pt x="6160" y="184120"/>
                  </a:cubicBezTo>
                  <a:cubicBezTo>
                    <a:pt x="10068" y="168001"/>
                    <a:pt x="13975" y="149928"/>
                    <a:pt x="23744" y="134297"/>
                  </a:cubicBezTo>
                  <a:cubicBezTo>
                    <a:pt x="33513" y="118666"/>
                    <a:pt x="51587" y="104012"/>
                    <a:pt x="64775" y="90335"/>
                  </a:cubicBezTo>
                  <a:cubicBezTo>
                    <a:pt x="77964" y="76658"/>
                    <a:pt x="83825" y="62981"/>
                    <a:pt x="102875" y="52235"/>
                  </a:cubicBezTo>
                  <a:cubicBezTo>
                    <a:pt x="121925" y="41489"/>
                    <a:pt x="160513" y="34163"/>
                    <a:pt x="179075" y="25859"/>
                  </a:cubicBezTo>
                  <a:cubicBezTo>
                    <a:pt x="197637" y="17555"/>
                    <a:pt x="197148" y="6320"/>
                    <a:pt x="214244" y="2412"/>
                  </a:cubicBezTo>
                  <a:cubicBezTo>
                    <a:pt x="231340" y="-1496"/>
                    <a:pt x="257717" y="-30"/>
                    <a:pt x="281652" y="2412"/>
                  </a:cubicBezTo>
                  <a:cubicBezTo>
                    <a:pt x="305587" y="4854"/>
                    <a:pt x="337825" y="8762"/>
                    <a:pt x="357852" y="17066"/>
                  </a:cubicBezTo>
                  <a:cubicBezTo>
                    <a:pt x="377879" y="25370"/>
                    <a:pt x="385695" y="41489"/>
                    <a:pt x="401814" y="52235"/>
                  </a:cubicBezTo>
                  <a:cubicBezTo>
                    <a:pt x="417933" y="62981"/>
                    <a:pt x="438449" y="66889"/>
                    <a:pt x="454568" y="81543"/>
                  </a:cubicBezTo>
                  <a:cubicBezTo>
                    <a:pt x="470687" y="96197"/>
                    <a:pt x="489737" y="119155"/>
                    <a:pt x="498529" y="140159"/>
                  </a:cubicBezTo>
                  <a:cubicBezTo>
                    <a:pt x="507321" y="161163"/>
                    <a:pt x="504390" y="186562"/>
                    <a:pt x="507321" y="207566"/>
                  </a:cubicBezTo>
                  <a:cubicBezTo>
                    <a:pt x="510252" y="228570"/>
                    <a:pt x="517091" y="246644"/>
                    <a:pt x="516114" y="266182"/>
                  </a:cubicBezTo>
                  <a:cubicBezTo>
                    <a:pt x="515137" y="285720"/>
                    <a:pt x="504879" y="310143"/>
                    <a:pt x="501460" y="324797"/>
                  </a:cubicBezTo>
                  <a:cubicBezTo>
                    <a:pt x="498041" y="339451"/>
                    <a:pt x="497552" y="340917"/>
                    <a:pt x="495598" y="354105"/>
                  </a:cubicBezTo>
                  <a:cubicBezTo>
                    <a:pt x="493644" y="367293"/>
                    <a:pt x="493156" y="388786"/>
                    <a:pt x="489737" y="403928"/>
                  </a:cubicBezTo>
                  <a:cubicBezTo>
                    <a:pt x="486318" y="419070"/>
                    <a:pt x="480456" y="448867"/>
                    <a:pt x="475083" y="444959"/>
                  </a:cubicBezTo>
                  <a:cubicBezTo>
                    <a:pt x="469710" y="441051"/>
                    <a:pt x="461894" y="396113"/>
                    <a:pt x="457498" y="380482"/>
                  </a:cubicBezTo>
                  <a:cubicBezTo>
                    <a:pt x="453102" y="364851"/>
                    <a:pt x="454567" y="363874"/>
                    <a:pt x="448706" y="351174"/>
                  </a:cubicBezTo>
                  <a:cubicBezTo>
                    <a:pt x="442845" y="338474"/>
                    <a:pt x="427214" y="321378"/>
                    <a:pt x="422329" y="304282"/>
                  </a:cubicBezTo>
                  <a:cubicBezTo>
                    <a:pt x="417444" y="287186"/>
                    <a:pt x="426236" y="261785"/>
                    <a:pt x="419398" y="248597"/>
                  </a:cubicBezTo>
                  <a:cubicBezTo>
                    <a:pt x="412560" y="235409"/>
                    <a:pt x="391556" y="227593"/>
                    <a:pt x="381298" y="225151"/>
                  </a:cubicBezTo>
                  <a:cubicBezTo>
                    <a:pt x="371040" y="222709"/>
                    <a:pt x="367621" y="235408"/>
                    <a:pt x="357852" y="233943"/>
                  </a:cubicBezTo>
                  <a:cubicBezTo>
                    <a:pt x="348083" y="232478"/>
                    <a:pt x="335871" y="217336"/>
                    <a:pt x="322683" y="216359"/>
                  </a:cubicBezTo>
                  <a:cubicBezTo>
                    <a:pt x="309495" y="215382"/>
                    <a:pt x="290933" y="224663"/>
                    <a:pt x="278721" y="228082"/>
                  </a:cubicBezTo>
                  <a:cubicBezTo>
                    <a:pt x="266509" y="231501"/>
                    <a:pt x="262602" y="236386"/>
                    <a:pt x="249414" y="236874"/>
                  </a:cubicBezTo>
                  <a:cubicBezTo>
                    <a:pt x="236226" y="237362"/>
                    <a:pt x="217176" y="230035"/>
                    <a:pt x="199591" y="231012"/>
                  </a:cubicBezTo>
                  <a:cubicBezTo>
                    <a:pt x="182006" y="231989"/>
                    <a:pt x="158560" y="240293"/>
                    <a:pt x="143906" y="242735"/>
                  </a:cubicBezTo>
                  <a:cubicBezTo>
                    <a:pt x="129252" y="245177"/>
                    <a:pt x="119972" y="242735"/>
                    <a:pt x="111668" y="245666"/>
                  </a:cubicBezTo>
                  <a:cubicBezTo>
                    <a:pt x="103364" y="248597"/>
                    <a:pt x="97991" y="250551"/>
                    <a:pt x="94083" y="260320"/>
                  </a:cubicBezTo>
                  <a:cubicBezTo>
                    <a:pt x="90175" y="270089"/>
                    <a:pt x="92617" y="292071"/>
                    <a:pt x="88221" y="304282"/>
                  </a:cubicBezTo>
                  <a:cubicBezTo>
                    <a:pt x="83825" y="316493"/>
                    <a:pt x="71125" y="314539"/>
                    <a:pt x="67706" y="333589"/>
                  </a:cubicBezTo>
                  <a:cubicBezTo>
                    <a:pt x="64287" y="352639"/>
                    <a:pt x="69171" y="396601"/>
                    <a:pt x="67706" y="418582"/>
                  </a:cubicBezTo>
                  <a:cubicBezTo>
                    <a:pt x="66241" y="440563"/>
                    <a:pt x="56959" y="485012"/>
                    <a:pt x="50121" y="477197"/>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49" name="Google Shape;349;p54"/>
            <p:cNvSpPr/>
            <p:nvPr/>
          </p:nvSpPr>
          <p:spPr>
            <a:xfrm>
              <a:off x="2460680" y="1873253"/>
              <a:ext cx="902625" cy="1510983"/>
            </a:xfrm>
            <a:custGeom>
              <a:rect b="b" l="l" r="r" t="t"/>
              <a:pathLst>
                <a:path extrusionOk="0" h="1510983" w="902625">
                  <a:moveTo>
                    <a:pt x="285568" y="1267"/>
                  </a:moveTo>
                  <a:cubicBezTo>
                    <a:pt x="293696" y="5839"/>
                    <a:pt x="283536" y="49019"/>
                    <a:pt x="294712" y="68323"/>
                  </a:cubicBezTo>
                  <a:cubicBezTo>
                    <a:pt x="305888" y="87627"/>
                    <a:pt x="333320" y="99819"/>
                    <a:pt x="352624" y="117091"/>
                  </a:cubicBezTo>
                  <a:cubicBezTo>
                    <a:pt x="371928" y="134363"/>
                    <a:pt x="392248" y="160779"/>
                    <a:pt x="410536" y="171955"/>
                  </a:cubicBezTo>
                  <a:cubicBezTo>
                    <a:pt x="428824" y="183131"/>
                    <a:pt x="442540" y="187703"/>
                    <a:pt x="462352" y="184147"/>
                  </a:cubicBezTo>
                  <a:cubicBezTo>
                    <a:pt x="482164" y="180591"/>
                    <a:pt x="509088" y="163827"/>
                    <a:pt x="529408" y="150619"/>
                  </a:cubicBezTo>
                  <a:cubicBezTo>
                    <a:pt x="549728" y="137411"/>
                    <a:pt x="573604" y="116075"/>
                    <a:pt x="584272" y="104899"/>
                  </a:cubicBezTo>
                  <a:cubicBezTo>
                    <a:pt x="594940" y="93723"/>
                    <a:pt x="593924" y="90167"/>
                    <a:pt x="593416" y="83563"/>
                  </a:cubicBezTo>
                  <a:cubicBezTo>
                    <a:pt x="592908" y="76959"/>
                    <a:pt x="578684" y="62227"/>
                    <a:pt x="581224" y="65275"/>
                  </a:cubicBezTo>
                  <a:cubicBezTo>
                    <a:pt x="583764" y="68323"/>
                    <a:pt x="604084" y="89659"/>
                    <a:pt x="608656" y="101851"/>
                  </a:cubicBezTo>
                  <a:cubicBezTo>
                    <a:pt x="613228" y="114043"/>
                    <a:pt x="609164" y="126235"/>
                    <a:pt x="608656" y="138427"/>
                  </a:cubicBezTo>
                  <a:cubicBezTo>
                    <a:pt x="608148" y="150619"/>
                    <a:pt x="597988" y="161795"/>
                    <a:pt x="605608" y="175003"/>
                  </a:cubicBezTo>
                  <a:cubicBezTo>
                    <a:pt x="613228" y="188211"/>
                    <a:pt x="628468" y="179067"/>
                    <a:pt x="654376" y="217675"/>
                  </a:cubicBezTo>
                  <a:cubicBezTo>
                    <a:pt x="680284" y="256283"/>
                    <a:pt x="741244" y="303527"/>
                    <a:pt x="761056" y="406651"/>
                  </a:cubicBezTo>
                  <a:cubicBezTo>
                    <a:pt x="780868" y="509775"/>
                    <a:pt x="756484" y="701799"/>
                    <a:pt x="773248" y="836419"/>
                  </a:cubicBezTo>
                  <a:cubicBezTo>
                    <a:pt x="790012" y="971039"/>
                    <a:pt x="840304" y="1120899"/>
                    <a:pt x="861640" y="1214371"/>
                  </a:cubicBezTo>
                  <a:cubicBezTo>
                    <a:pt x="882976" y="1307843"/>
                    <a:pt x="908884" y="1361691"/>
                    <a:pt x="901264" y="1397251"/>
                  </a:cubicBezTo>
                  <a:cubicBezTo>
                    <a:pt x="893644" y="1432811"/>
                    <a:pt x="842336" y="1421127"/>
                    <a:pt x="815920" y="1427731"/>
                  </a:cubicBezTo>
                  <a:cubicBezTo>
                    <a:pt x="789504" y="1434335"/>
                    <a:pt x="765120" y="1435859"/>
                    <a:pt x="742768" y="1436875"/>
                  </a:cubicBezTo>
                  <a:cubicBezTo>
                    <a:pt x="720416" y="1437891"/>
                    <a:pt x="712288" y="1429763"/>
                    <a:pt x="681808" y="1433827"/>
                  </a:cubicBezTo>
                  <a:cubicBezTo>
                    <a:pt x="651328" y="1437891"/>
                    <a:pt x="559888" y="1461259"/>
                    <a:pt x="559888" y="1461259"/>
                  </a:cubicBezTo>
                  <a:lnTo>
                    <a:pt x="434920" y="1491739"/>
                  </a:lnTo>
                  <a:cubicBezTo>
                    <a:pt x="400884" y="1499359"/>
                    <a:pt x="389708" y="1503931"/>
                    <a:pt x="355672" y="1506979"/>
                  </a:cubicBezTo>
                  <a:cubicBezTo>
                    <a:pt x="321636" y="1510027"/>
                    <a:pt x="267788" y="1510027"/>
                    <a:pt x="230704" y="1510027"/>
                  </a:cubicBezTo>
                  <a:cubicBezTo>
                    <a:pt x="193620" y="1510027"/>
                    <a:pt x="169236" y="1513583"/>
                    <a:pt x="133168" y="1506979"/>
                  </a:cubicBezTo>
                  <a:cubicBezTo>
                    <a:pt x="97100" y="1500375"/>
                    <a:pt x="35632" y="1522219"/>
                    <a:pt x="14296" y="1470403"/>
                  </a:cubicBezTo>
                  <a:cubicBezTo>
                    <a:pt x="-7040" y="1418587"/>
                    <a:pt x="580" y="1324099"/>
                    <a:pt x="5152" y="1196083"/>
                  </a:cubicBezTo>
                  <a:cubicBezTo>
                    <a:pt x="9724" y="1068067"/>
                    <a:pt x="18360" y="863851"/>
                    <a:pt x="41728" y="702307"/>
                  </a:cubicBezTo>
                  <a:cubicBezTo>
                    <a:pt x="65096" y="540763"/>
                    <a:pt x="111324" y="337055"/>
                    <a:pt x="145360" y="226819"/>
                  </a:cubicBezTo>
                  <a:cubicBezTo>
                    <a:pt x="179396" y="116583"/>
                    <a:pt x="222068" y="78483"/>
                    <a:pt x="245944" y="40891"/>
                  </a:cubicBezTo>
                  <a:cubicBezTo>
                    <a:pt x="269820" y="3299"/>
                    <a:pt x="277440" y="-3305"/>
                    <a:pt x="285568" y="1267"/>
                  </a:cubicBezTo>
                  <a:close/>
                </a:path>
              </a:pathLst>
            </a:custGeom>
            <a:solidFill>
              <a:srgbClr val="073763"/>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0" name="Google Shape;350;p54"/>
            <p:cNvSpPr/>
            <p:nvPr/>
          </p:nvSpPr>
          <p:spPr>
            <a:xfrm>
              <a:off x="2823398" y="2045097"/>
              <a:ext cx="372325" cy="1206936"/>
            </a:xfrm>
            <a:custGeom>
              <a:rect b="b" l="l" r="r" t="t"/>
              <a:pathLst>
                <a:path extrusionOk="0" h="1206936" w="372325">
                  <a:moveTo>
                    <a:pt x="60010" y="111"/>
                  </a:moveTo>
                  <a:cubicBezTo>
                    <a:pt x="37658" y="2143"/>
                    <a:pt x="9718" y="29575"/>
                    <a:pt x="2098" y="42783"/>
                  </a:cubicBezTo>
                  <a:cubicBezTo>
                    <a:pt x="-5522" y="55991"/>
                    <a:pt x="9718" y="70215"/>
                    <a:pt x="14290" y="79359"/>
                  </a:cubicBezTo>
                  <a:cubicBezTo>
                    <a:pt x="18862" y="88503"/>
                    <a:pt x="24450" y="90535"/>
                    <a:pt x="29530" y="97647"/>
                  </a:cubicBezTo>
                  <a:cubicBezTo>
                    <a:pt x="34610" y="104759"/>
                    <a:pt x="44770" y="109839"/>
                    <a:pt x="44770" y="122031"/>
                  </a:cubicBezTo>
                  <a:cubicBezTo>
                    <a:pt x="44770" y="134223"/>
                    <a:pt x="31562" y="147939"/>
                    <a:pt x="29530" y="170799"/>
                  </a:cubicBezTo>
                  <a:cubicBezTo>
                    <a:pt x="27498" y="193659"/>
                    <a:pt x="29022" y="222107"/>
                    <a:pt x="32578" y="259191"/>
                  </a:cubicBezTo>
                  <a:cubicBezTo>
                    <a:pt x="36134" y="296275"/>
                    <a:pt x="34102" y="282051"/>
                    <a:pt x="50866" y="393303"/>
                  </a:cubicBezTo>
                  <a:cubicBezTo>
                    <a:pt x="67630" y="504555"/>
                    <a:pt x="113858" y="809355"/>
                    <a:pt x="133162" y="926703"/>
                  </a:cubicBezTo>
                  <a:cubicBezTo>
                    <a:pt x="152466" y="1044051"/>
                    <a:pt x="159070" y="1064371"/>
                    <a:pt x="166690" y="1097391"/>
                  </a:cubicBezTo>
                  <a:cubicBezTo>
                    <a:pt x="174310" y="1130411"/>
                    <a:pt x="168722" y="1114663"/>
                    <a:pt x="178882" y="1124823"/>
                  </a:cubicBezTo>
                  <a:cubicBezTo>
                    <a:pt x="189042" y="1134983"/>
                    <a:pt x="207838" y="1145651"/>
                    <a:pt x="227650" y="1158351"/>
                  </a:cubicBezTo>
                  <a:cubicBezTo>
                    <a:pt x="247462" y="1171051"/>
                    <a:pt x="283022" y="1195435"/>
                    <a:pt x="297754" y="1201023"/>
                  </a:cubicBezTo>
                  <a:cubicBezTo>
                    <a:pt x="312486" y="1206611"/>
                    <a:pt x="304358" y="1214231"/>
                    <a:pt x="316042" y="1191879"/>
                  </a:cubicBezTo>
                  <a:cubicBezTo>
                    <a:pt x="327726" y="1169527"/>
                    <a:pt x="359222" y="1092819"/>
                    <a:pt x="367858" y="1066911"/>
                  </a:cubicBezTo>
                  <a:cubicBezTo>
                    <a:pt x="376494" y="1041003"/>
                    <a:pt x="370398" y="1049131"/>
                    <a:pt x="367858" y="1036431"/>
                  </a:cubicBezTo>
                  <a:cubicBezTo>
                    <a:pt x="365318" y="1023731"/>
                    <a:pt x="362778" y="1028303"/>
                    <a:pt x="352618" y="990711"/>
                  </a:cubicBezTo>
                  <a:cubicBezTo>
                    <a:pt x="342458" y="953119"/>
                    <a:pt x="327218" y="899779"/>
                    <a:pt x="306898" y="810879"/>
                  </a:cubicBezTo>
                  <a:cubicBezTo>
                    <a:pt x="286578" y="721979"/>
                    <a:pt x="250510" y="544179"/>
                    <a:pt x="230698" y="457311"/>
                  </a:cubicBezTo>
                  <a:cubicBezTo>
                    <a:pt x="210886" y="370443"/>
                    <a:pt x="198694" y="330819"/>
                    <a:pt x="188026" y="289671"/>
                  </a:cubicBezTo>
                  <a:cubicBezTo>
                    <a:pt x="177358" y="248523"/>
                    <a:pt x="174310" y="229727"/>
                    <a:pt x="166690" y="210423"/>
                  </a:cubicBezTo>
                  <a:cubicBezTo>
                    <a:pt x="159070" y="191119"/>
                    <a:pt x="149418" y="187055"/>
                    <a:pt x="142306" y="173847"/>
                  </a:cubicBezTo>
                  <a:cubicBezTo>
                    <a:pt x="135194" y="160639"/>
                    <a:pt x="128082" y="143367"/>
                    <a:pt x="124018" y="131175"/>
                  </a:cubicBezTo>
                  <a:cubicBezTo>
                    <a:pt x="119954" y="118983"/>
                    <a:pt x="113858" y="108823"/>
                    <a:pt x="117922" y="100695"/>
                  </a:cubicBezTo>
                  <a:cubicBezTo>
                    <a:pt x="121986" y="92567"/>
                    <a:pt x="142306" y="90027"/>
                    <a:pt x="148402" y="82407"/>
                  </a:cubicBezTo>
                  <a:cubicBezTo>
                    <a:pt x="154498" y="74787"/>
                    <a:pt x="156530" y="63611"/>
                    <a:pt x="154498" y="54975"/>
                  </a:cubicBezTo>
                  <a:cubicBezTo>
                    <a:pt x="152466" y="46339"/>
                    <a:pt x="144846" y="36687"/>
                    <a:pt x="136210" y="30591"/>
                  </a:cubicBezTo>
                  <a:cubicBezTo>
                    <a:pt x="127574" y="24495"/>
                    <a:pt x="82362" y="-1921"/>
                    <a:pt x="60010" y="111"/>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1" name="Google Shape;351;p54"/>
            <p:cNvSpPr/>
            <p:nvPr/>
          </p:nvSpPr>
          <p:spPr>
            <a:xfrm>
              <a:off x="3067836" y="1975406"/>
              <a:ext cx="501695" cy="1929431"/>
            </a:xfrm>
            <a:custGeom>
              <a:rect b="b" l="l" r="r" t="t"/>
              <a:pathLst>
                <a:path extrusionOk="0" h="1929431" w="501695">
                  <a:moveTo>
                    <a:pt x="217" y="1783"/>
                  </a:moveTo>
                  <a:cubicBezTo>
                    <a:pt x="2891" y="-11585"/>
                    <a:pt x="28290" y="53920"/>
                    <a:pt x="44332" y="73973"/>
                  </a:cubicBezTo>
                  <a:cubicBezTo>
                    <a:pt x="60374" y="94026"/>
                    <a:pt x="71069" y="108731"/>
                    <a:pt x="96469" y="122099"/>
                  </a:cubicBezTo>
                  <a:cubicBezTo>
                    <a:pt x="121869" y="135467"/>
                    <a:pt x="159969" y="134799"/>
                    <a:pt x="196732" y="154183"/>
                  </a:cubicBezTo>
                  <a:cubicBezTo>
                    <a:pt x="233495" y="173567"/>
                    <a:pt x="290980" y="219021"/>
                    <a:pt x="317048" y="238405"/>
                  </a:cubicBezTo>
                  <a:cubicBezTo>
                    <a:pt x="343116" y="257789"/>
                    <a:pt x="345122" y="250437"/>
                    <a:pt x="353143" y="270489"/>
                  </a:cubicBezTo>
                  <a:cubicBezTo>
                    <a:pt x="361164" y="290541"/>
                    <a:pt x="362501" y="335994"/>
                    <a:pt x="365175" y="358720"/>
                  </a:cubicBezTo>
                  <a:cubicBezTo>
                    <a:pt x="367849" y="381446"/>
                    <a:pt x="368517" y="390805"/>
                    <a:pt x="369185" y="406847"/>
                  </a:cubicBezTo>
                  <a:cubicBezTo>
                    <a:pt x="369853" y="422889"/>
                    <a:pt x="367180" y="434921"/>
                    <a:pt x="369185" y="454973"/>
                  </a:cubicBezTo>
                  <a:cubicBezTo>
                    <a:pt x="371190" y="475025"/>
                    <a:pt x="375870" y="506441"/>
                    <a:pt x="381217" y="527162"/>
                  </a:cubicBezTo>
                  <a:cubicBezTo>
                    <a:pt x="386564" y="547883"/>
                    <a:pt x="398595" y="561920"/>
                    <a:pt x="401269" y="579299"/>
                  </a:cubicBezTo>
                  <a:cubicBezTo>
                    <a:pt x="403943" y="596678"/>
                    <a:pt x="395922" y="610047"/>
                    <a:pt x="397259" y="631436"/>
                  </a:cubicBezTo>
                  <a:cubicBezTo>
                    <a:pt x="398596" y="652825"/>
                    <a:pt x="403274" y="670873"/>
                    <a:pt x="409290" y="707636"/>
                  </a:cubicBezTo>
                  <a:cubicBezTo>
                    <a:pt x="415306" y="744399"/>
                    <a:pt x="426669" y="799878"/>
                    <a:pt x="433353" y="852015"/>
                  </a:cubicBezTo>
                  <a:cubicBezTo>
                    <a:pt x="440037" y="904152"/>
                    <a:pt x="444717" y="985699"/>
                    <a:pt x="449396" y="1020457"/>
                  </a:cubicBezTo>
                  <a:cubicBezTo>
                    <a:pt x="454075" y="1055215"/>
                    <a:pt x="458085" y="1048530"/>
                    <a:pt x="461427" y="1060562"/>
                  </a:cubicBezTo>
                  <a:cubicBezTo>
                    <a:pt x="464769" y="1072594"/>
                    <a:pt x="467443" y="1065910"/>
                    <a:pt x="469448" y="1092647"/>
                  </a:cubicBezTo>
                  <a:cubicBezTo>
                    <a:pt x="471453" y="1119384"/>
                    <a:pt x="470117" y="1169515"/>
                    <a:pt x="473459" y="1220983"/>
                  </a:cubicBezTo>
                  <a:cubicBezTo>
                    <a:pt x="476801" y="1272451"/>
                    <a:pt x="486159" y="1347315"/>
                    <a:pt x="489501" y="1401457"/>
                  </a:cubicBezTo>
                  <a:cubicBezTo>
                    <a:pt x="492843" y="1455599"/>
                    <a:pt x="491506" y="1495036"/>
                    <a:pt x="493511" y="1545836"/>
                  </a:cubicBezTo>
                  <a:cubicBezTo>
                    <a:pt x="495516" y="1596636"/>
                    <a:pt x="501532" y="1664147"/>
                    <a:pt x="501532" y="1706257"/>
                  </a:cubicBezTo>
                  <a:cubicBezTo>
                    <a:pt x="501532" y="1748367"/>
                    <a:pt x="503537" y="1785799"/>
                    <a:pt x="493511" y="1798499"/>
                  </a:cubicBezTo>
                  <a:cubicBezTo>
                    <a:pt x="483485" y="1811199"/>
                    <a:pt x="462096" y="1785131"/>
                    <a:pt x="441375" y="1782457"/>
                  </a:cubicBezTo>
                  <a:cubicBezTo>
                    <a:pt x="420654" y="1779783"/>
                    <a:pt x="385227" y="1767083"/>
                    <a:pt x="369185" y="1782457"/>
                  </a:cubicBezTo>
                  <a:cubicBezTo>
                    <a:pt x="353143" y="1797831"/>
                    <a:pt x="363169" y="1850636"/>
                    <a:pt x="345122" y="1874699"/>
                  </a:cubicBezTo>
                  <a:cubicBezTo>
                    <a:pt x="327075" y="1898762"/>
                    <a:pt x="271596" y="1940204"/>
                    <a:pt x="260901" y="1926836"/>
                  </a:cubicBezTo>
                  <a:cubicBezTo>
                    <a:pt x="250206" y="1913468"/>
                    <a:pt x="275606" y="1833257"/>
                    <a:pt x="280953" y="1794489"/>
                  </a:cubicBezTo>
                  <a:cubicBezTo>
                    <a:pt x="286300" y="1755721"/>
                    <a:pt x="295659" y="1723636"/>
                    <a:pt x="292985" y="1694226"/>
                  </a:cubicBezTo>
                  <a:cubicBezTo>
                    <a:pt x="290311" y="1664816"/>
                    <a:pt x="270258" y="1655458"/>
                    <a:pt x="264911" y="1618026"/>
                  </a:cubicBezTo>
                  <a:cubicBezTo>
                    <a:pt x="259564" y="1580594"/>
                    <a:pt x="268922" y="1520436"/>
                    <a:pt x="260901" y="1469636"/>
                  </a:cubicBezTo>
                  <a:cubicBezTo>
                    <a:pt x="252880" y="1418836"/>
                    <a:pt x="233495" y="1376057"/>
                    <a:pt x="216785" y="1313226"/>
                  </a:cubicBezTo>
                  <a:cubicBezTo>
                    <a:pt x="200075" y="1250395"/>
                    <a:pt x="176012" y="1152805"/>
                    <a:pt x="160638" y="1092647"/>
                  </a:cubicBezTo>
                  <a:cubicBezTo>
                    <a:pt x="145264" y="1032489"/>
                    <a:pt x="132564" y="1023799"/>
                    <a:pt x="124543" y="952278"/>
                  </a:cubicBezTo>
                  <a:cubicBezTo>
                    <a:pt x="116522" y="880757"/>
                    <a:pt x="125211" y="766457"/>
                    <a:pt x="112511" y="663520"/>
                  </a:cubicBezTo>
                  <a:cubicBezTo>
                    <a:pt x="99811" y="560583"/>
                    <a:pt x="62380" y="419546"/>
                    <a:pt x="48343" y="334657"/>
                  </a:cubicBezTo>
                  <a:cubicBezTo>
                    <a:pt x="34306" y="249768"/>
                    <a:pt x="36311" y="208993"/>
                    <a:pt x="28290" y="154183"/>
                  </a:cubicBezTo>
                  <a:cubicBezTo>
                    <a:pt x="20269" y="99373"/>
                    <a:pt x="-2457" y="15151"/>
                    <a:pt x="217" y="1783"/>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2" name="Google Shape;352;p54"/>
            <p:cNvSpPr/>
            <p:nvPr/>
          </p:nvSpPr>
          <p:spPr>
            <a:xfrm>
              <a:off x="1962627" y="1061611"/>
              <a:ext cx="820807" cy="2475960"/>
            </a:xfrm>
            <a:custGeom>
              <a:rect b="b" l="l" r="r" t="t"/>
              <a:pathLst>
                <a:path extrusionOk="0" h="2475960" w="820807">
                  <a:moveTo>
                    <a:pt x="46647" y="1178"/>
                  </a:moveTo>
                  <a:cubicBezTo>
                    <a:pt x="53999" y="10536"/>
                    <a:pt x="72715" y="98100"/>
                    <a:pt x="90762" y="117484"/>
                  </a:cubicBezTo>
                  <a:cubicBezTo>
                    <a:pt x="108809" y="136868"/>
                    <a:pt x="135547" y="121494"/>
                    <a:pt x="154931" y="117484"/>
                  </a:cubicBezTo>
                  <a:cubicBezTo>
                    <a:pt x="174315" y="113474"/>
                    <a:pt x="193031" y="104116"/>
                    <a:pt x="207068" y="93421"/>
                  </a:cubicBezTo>
                  <a:cubicBezTo>
                    <a:pt x="221105" y="82726"/>
                    <a:pt x="232468" y="62004"/>
                    <a:pt x="239152" y="53315"/>
                  </a:cubicBezTo>
                  <a:cubicBezTo>
                    <a:pt x="245836" y="44626"/>
                    <a:pt x="247173" y="38610"/>
                    <a:pt x="247173" y="41284"/>
                  </a:cubicBezTo>
                  <a:cubicBezTo>
                    <a:pt x="247173" y="43958"/>
                    <a:pt x="240489" y="51310"/>
                    <a:pt x="239152" y="69357"/>
                  </a:cubicBezTo>
                  <a:cubicBezTo>
                    <a:pt x="237815" y="87404"/>
                    <a:pt x="237815" y="124837"/>
                    <a:pt x="239152" y="149568"/>
                  </a:cubicBezTo>
                  <a:cubicBezTo>
                    <a:pt x="240489" y="174299"/>
                    <a:pt x="247173" y="188337"/>
                    <a:pt x="247173" y="217747"/>
                  </a:cubicBezTo>
                  <a:cubicBezTo>
                    <a:pt x="247173" y="247157"/>
                    <a:pt x="238484" y="294615"/>
                    <a:pt x="239152" y="326031"/>
                  </a:cubicBezTo>
                  <a:cubicBezTo>
                    <a:pt x="239820" y="357447"/>
                    <a:pt x="249847" y="378168"/>
                    <a:pt x="251184" y="406242"/>
                  </a:cubicBezTo>
                  <a:cubicBezTo>
                    <a:pt x="252521" y="434316"/>
                    <a:pt x="236478" y="458378"/>
                    <a:pt x="247173" y="494473"/>
                  </a:cubicBezTo>
                  <a:cubicBezTo>
                    <a:pt x="257868" y="530568"/>
                    <a:pt x="291289" y="582705"/>
                    <a:pt x="315352" y="622810"/>
                  </a:cubicBezTo>
                  <a:cubicBezTo>
                    <a:pt x="339415" y="662915"/>
                    <a:pt x="372168" y="709037"/>
                    <a:pt x="391552" y="735105"/>
                  </a:cubicBezTo>
                  <a:cubicBezTo>
                    <a:pt x="410936" y="761173"/>
                    <a:pt x="422299" y="777884"/>
                    <a:pt x="431657" y="779221"/>
                  </a:cubicBezTo>
                  <a:cubicBezTo>
                    <a:pt x="441015" y="780558"/>
                    <a:pt x="437673" y="749810"/>
                    <a:pt x="447699" y="743126"/>
                  </a:cubicBezTo>
                  <a:cubicBezTo>
                    <a:pt x="457725" y="736442"/>
                    <a:pt x="471094" y="735773"/>
                    <a:pt x="491815" y="739115"/>
                  </a:cubicBezTo>
                  <a:cubicBezTo>
                    <a:pt x="512536" y="742457"/>
                    <a:pt x="547294" y="751146"/>
                    <a:pt x="572026" y="763178"/>
                  </a:cubicBezTo>
                  <a:cubicBezTo>
                    <a:pt x="596758" y="775210"/>
                    <a:pt x="621489" y="798605"/>
                    <a:pt x="640205" y="811305"/>
                  </a:cubicBezTo>
                  <a:cubicBezTo>
                    <a:pt x="658921" y="824005"/>
                    <a:pt x="669615" y="832694"/>
                    <a:pt x="684320" y="839378"/>
                  </a:cubicBezTo>
                  <a:cubicBezTo>
                    <a:pt x="699025" y="846062"/>
                    <a:pt x="715736" y="853415"/>
                    <a:pt x="728436" y="851410"/>
                  </a:cubicBezTo>
                  <a:cubicBezTo>
                    <a:pt x="741136" y="849405"/>
                    <a:pt x="751831" y="836705"/>
                    <a:pt x="760520" y="827347"/>
                  </a:cubicBezTo>
                  <a:cubicBezTo>
                    <a:pt x="769209" y="817989"/>
                    <a:pt x="777231" y="787910"/>
                    <a:pt x="780573" y="795263"/>
                  </a:cubicBezTo>
                  <a:cubicBezTo>
                    <a:pt x="783915" y="802616"/>
                    <a:pt x="776563" y="846732"/>
                    <a:pt x="780573" y="871463"/>
                  </a:cubicBezTo>
                  <a:cubicBezTo>
                    <a:pt x="784583" y="896194"/>
                    <a:pt x="798620" y="922263"/>
                    <a:pt x="804636" y="943652"/>
                  </a:cubicBezTo>
                  <a:cubicBezTo>
                    <a:pt x="810652" y="965042"/>
                    <a:pt x="813994" y="981753"/>
                    <a:pt x="816668" y="999800"/>
                  </a:cubicBezTo>
                  <a:cubicBezTo>
                    <a:pt x="819342" y="1017847"/>
                    <a:pt x="821346" y="1028541"/>
                    <a:pt x="820678" y="1051936"/>
                  </a:cubicBezTo>
                  <a:cubicBezTo>
                    <a:pt x="820010" y="1075331"/>
                    <a:pt x="817336" y="1104742"/>
                    <a:pt x="812657" y="1140168"/>
                  </a:cubicBezTo>
                  <a:cubicBezTo>
                    <a:pt x="807978" y="1175594"/>
                    <a:pt x="806642" y="1223720"/>
                    <a:pt x="792605" y="1264494"/>
                  </a:cubicBezTo>
                  <a:cubicBezTo>
                    <a:pt x="778568" y="1305268"/>
                    <a:pt x="749157" y="1342031"/>
                    <a:pt x="728436" y="1384810"/>
                  </a:cubicBezTo>
                  <a:cubicBezTo>
                    <a:pt x="707715" y="1427589"/>
                    <a:pt x="684989" y="1481731"/>
                    <a:pt x="668278" y="1521168"/>
                  </a:cubicBezTo>
                  <a:cubicBezTo>
                    <a:pt x="651568" y="1560605"/>
                    <a:pt x="641541" y="1569294"/>
                    <a:pt x="628173" y="1621431"/>
                  </a:cubicBezTo>
                  <a:cubicBezTo>
                    <a:pt x="614805" y="1673568"/>
                    <a:pt x="596758" y="1763805"/>
                    <a:pt x="588068" y="1833989"/>
                  </a:cubicBezTo>
                  <a:cubicBezTo>
                    <a:pt x="579379" y="1904173"/>
                    <a:pt x="578710" y="1964331"/>
                    <a:pt x="576036" y="2042536"/>
                  </a:cubicBezTo>
                  <a:cubicBezTo>
                    <a:pt x="573362" y="2120741"/>
                    <a:pt x="578042" y="2236379"/>
                    <a:pt x="572026" y="2303221"/>
                  </a:cubicBezTo>
                  <a:cubicBezTo>
                    <a:pt x="566010" y="2370063"/>
                    <a:pt x="549299" y="2414847"/>
                    <a:pt x="539941" y="2443589"/>
                  </a:cubicBezTo>
                  <a:cubicBezTo>
                    <a:pt x="530583" y="2472331"/>
                    <a:pt x="531920" y="2473668"/>
                    <a:pt x="515878" y="2475673"/>
                  </a:cubicBezTo>
                  <a:cubicBezTo>
                    <a:pt x="499836" y="2477678"/>
                    <a:pt x="460399" y="2468989"/>
                    <a:pt x="443689" y="2455621"/>
                  </a:cubicBezTo>
                  <a:cubicBezTo>
                    <a:pt x="426979" y="2442253"/>
                    <a:pt x="423636" y="2432895"/>
                    <a:pt x="415615" y="2395463"/>
                  </a:cubicBezTo>
                  <a:cubicBezTo>
                    <a:pt x="407594" y="2358031"/>
                    <a:pt x="400909" y="2289184"/>
                    <a:pt x="395562" y="2231031"/>
                  </a:cubicBezTo>
                  <a:cubicBezTo>
                    <a:pt x="390215" y="2172878"/>
                    <a:pt x="386205" y="2098684"/>
                    <a:pt x="383531" y="2046547"/>
                  </a:cubicBezTo>
                  <a:cubicBezTo>
                    <a:pt x="380857" y="1994410"/>
                    <a:pt x="379520" y="1944947"/>
                    <a:pt x="379520" y="1918210"/>
                  </a:cubicBezTo>
                  <a:cubicBezTo>
                    <a:pt x="379520" y="1891473"/>
                    <a:pt x="385536" y="1892810"/>
                    <a:pt x="383531" y="1886126"/>
                  </a:cubicBezTo>
                  <a:cubicBezTo>
                    <a:pt x="381526" y="1879442"/>
                    <a:pt x="367489" y="1891473"/>
                    <a:pt x="367489" y="1878105"/>
                  </a:cubicBezTo>
                  <a:cubicBezTo>
                    <a:pt x="367489" y="1864737"/>
                    <a:pt x="378852" y="1831315"/>
                    <a:pt x="383531" y="1805915"/>
                  </a:cubicBezTo>
                  <a:cubicBezTo>
                    <a:pt x="388210" y="1780515"/>
                    <a:pt x="392888" y="1757789"/>
                    <a:pt x="395562" y="1725705"/>
                  </a:cubicBezTo>
                  <a:cubicBezTo>
                    <a:pt x="398236" y="1693621"/>
                    <a:pt x="399573" y="1648168"/>
                    <a:pt x="399573" y="1613410"/>
                  </a:cubicBezTo>
                  <a:cubicBezTo>
                    <a:pt x="399573" y="1578652"/>
                    <a:pt x="398236" y="1558599"/>
                    <a:pt x="395562" y="1517157"/>
                  </a:cubicBezTo>
                  <a:cubicBezTo>
                    <a:pt x="392888" y="1475715"/>
                    <a:pt x="390884" y="1404194"/>
                    <a:pt x="383531" y="1364757"/>
                  </a:cubicBezTo>
                  <a:cubicBezTo>
                    <a:pt x="376179" y="1325320"/>
                    <a:pt x="360805" y="1315962"/>
                    <a:pt x="351447" y="1280536"/>
                  </a:cubicBezTo>
                  <a:cubicBezTo>
                    <a:pt x="342089" y="1245110"/>
                    <a:pt x="337410" y="1184953"/>
                    <a:pt x="327384" y="1152200"/>
                  </a:cubicBezTo>
                  <a:cubicBezTo>
                    <a:pt x="317358" y="1119447"/>
                    <a:pt x="315352" y="1114100"/>
                    <a:pt x="291289" y="1084021"/>
                  </a:cubicBezTo>
                  <a:cubicBezTo>
                    <a:pt x="267226" y="1053942"/>
                    <a:pt x="207068" y="1004479"/>
                    <a:pt x="183005" y="971726"/>
                  </a:cubicBezTo>
                  <a:cubicBezTo>
                    <a:pt x="158942" y="938973"/>
                    <a:pt x="164957" y="925605"/>
                    <a:pt x="146910" y="887505"/>
                  </a:cubicBezTo>
                  <a:cubicBezTo>
                    <a:pt x="128863" y="849405"/>
                    <a:pt x="74720" y="743126"/>
                    <a:pt x="74720" y="743126"/>
                  </a:cubicBezTo>
                  <a:cubicBezTo>
                    <a:pt x="58678" y="711042"/>
                    <a:pt x="58009" y="711710"/>
                    <a:pt x="50657" y="695000"/>
                  </a:cubicBezTo>
                  <a:cubicBezTo>
                    <a:pt x="43305" y="678290"/>
                    <a:pt x="36621" y="677621"/>
                    <a:pt x="30605" y="642863"/>
                  </a:cubicBezTo>
                  <a:cubicBezTo>
                    <a:pt x="24589" y="608105"/>
                    <a:pt x="18573" y="531236"/>
                    <a:pt x="14562" y="486452"/>
                  </a:cubicBezTo>
                  <a:cubicBezTo>
                    <a:pt x="10551" y="441668"/>
                    <a:pt x="8546" y="411588"/>
                    <a:pt x="6541" y="374157"/>
                  </a:cubicBezTo>
                  <a:cubicBezTo>
                    <a:pt x="4536" y="336726"/>
                    <a:pt x="3199" y="282584"/>
                    <a:pt x="2531" y="261863"/>
                  </a:cubicBezTo>
                  <a:cubicBezTo>
                    <a:pt x="1863" y="241142"/>
                    <a:pt x="-2816" y="271889"/>
                    <a:pt x="2531" y="249831"/>
                  </a:cubicBezTo>
                  <a:cubicBezTo>
                    <a:pt x="7878" y="227773"/>
                    <a:pt x="27262" y="160931"/>
                    <a:pt x="34615" y="129515"/>
                  </a:cubicBezTo>
                  <a:cubicBezTo>
                    <a:pt x="41968" y="98099"/>
                    <a:pt x="43973" y="82057"/>
                    <a:pt x="46647" y="61336"/>
                  </a:cubicBezTo>
                  <a:cubicBezTo>
                    <a:pt x="49321" y="40615"/>
                    <a:pt x="39295" y="-8180"/>
                    <a:pt x="46647" y="1178"/>
                  </a:cubicBezTo>
                  <a:close/>
                </a:path>
              </a:pathLst>
            </a:custGeom>
            <a:solidFill>
              <a:srgbClr val="0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3" name="Google Shape;353;p54"/>
            <p:cNvSpPr/>
            <p:nvPr/>
          </p:nvSpPr>
          <p:spPr>
            <a:xfrm>
              <a:off x="3369294" y="3701664"/>
              <a:ext cx="188144" cy="101390"/>
            </a:xfrm>
            <a:custGeom>
              <a:rect b="b" l="l" r="r" t="t"/>
              <a:pathLst>
                <a:path extrusionOk="0" h="101390" w="188144">
                  <a:moveTo>
                    <a:pt x="176546" y="11816"/>
                  </a:moveTo>
                  <a:cubicBezTo>
                    <a:pt x="196866" y="27056"/>
                    <a:pt x="185013" y="86323"/>
                    <a:pt x="181626" y="98176"/>
                  </a:cubicBezTo>
                  <a:cubicBezTo>
                    <a:pt x="178239" y="110029"/>
                    <a:pt x="168926" y="85476"/>
                    <a:pt x="156226" y="82936"/>
                  </a:cubicBezTo>
                  <a:cubicBezTo>
                    <a:pt x="143526" y="80396"/>
                    <a:pt x="123206" y="82089"/>
                    <a:pt x="105426" y="82936"/>
                  </a:cubicBezTo>
                  <a:cubicBezTo>
                    <a:pt x="87646" y="83783"/>
                    <a:pt x="66479" y="85476"/>
                    <a:pt x="49546" y="88016"/>
                  </a:cubicBezTo>
                  <a:cubicBezTo>
                    <a:pt x="32613" y="90556"/>
                    <a:pt x="10599" y="104103"/>
                    <a:pt x="3826" y="98176"/>
                  </a:cubicBezTo>
                  <a:cubicBezTo>
                    <a:pt x="-2947" y="92249"/>
                    <a:pt x="-407" y="67696"/>
                    <a:pt x="8906" y="52456"/>
                  </a:cubicBezTo>
                  <a:cubicBezTo>
                    <a:pt x="18219" y="37216"/>
                    <a:pt x="39386" y="16049"/>
                    <a:pt x="59706" y="6736"/>
                  </a:cubicBezTo>
                  <a:cubicBezTo>
                    <a:pt x="80026" y="-2577"/>
                    <a:pt x="156226" y="-3424"/>
                    <a:pt x="176546" y="11816"/>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4" name="Google Shape;354;p54"/>
            <p:cNvSpPr/>
            <p:nvPr/>
          </p:nvSpPr>
          <p:spPr>
            <a:xfrm>
              <a:off x="2013205" y="1026478"/>
              <a:ext cx="200477" cy="252445"/>
            </a:xfrm>
            <a:custGeom>
              <a:rect b="b" l="l" r="r" t="t"/>
              <a:pathLst>
                <a:path extrusionOk="0" h="252445" w="200477">
                  <a:moveTo>
                    <a:pt x="196595" y="136842"/>
                  </a:moveTo>
                  <a:cubicBezTo>
                    <a:pt x="206755" y="112289"/>
                    <a:pt x="194055" y="97049"/>
                    <a:pt x="191515" y="80962"/>
                  </a:cubicBezTo>
                  <a:cubicBezTo>
                    <a:pt x="188975" y="64875"/>
                    <a:pt x="187282" y="52175"/>
                    <a:pt x="181355" y="40322"/>
                  </a:cubicBezTo>
                  <a:cubicBezTo>
                    <a:pt x="175428" y="28469"/>
                    <a:pt x="160188" y="8149"/>
                    <a:pt x="155955" y="9842"/>
                  </a:cubicBezTo>
                  <a:cubicBezTo>
                    <a:pt x="151722" y="11535"/>
                    <a:pt x="163575" y="41169"/>
                    <a:pt x="155955" y="50482"/>
                  </a:cubicBezTo>
                  <a:cubicBezTo>
                    <a:pt x="148335" y="59795"/>
                    <a:pt x="125475" y="63182"/>
                    <a:pt x="110235" y="65722"/>
                  </a:cubicBezTo>
                  <a:cubicBezTo>
                    <a:pt x="94995" y="68262"/>
                    <a:pt x="78908" y="73342"/>
                    <a:pt x="64515" y="65722"/>
                  </a:cubicBezTo>
                  <a:cubicBezTo>
                    <a:pt x="50122" y="58102"/>
                    <a:pt x="34035" y="30162"/>
                    <a:pt x="23875" y="20002"/>
                  </a:cubicBezTo>
                  <a:cubicBezTo>
                    <a:pt x="13715" y="9842"/>
                    <a:pt x="6942" y="-8785"/>
                    <a:pt x="3555" y="4762"/>
                  </a:cubicBezTo>
                  <a:cubicBezTo>
                    <a:pt x="168" y="18309"/>
                    <a:pt x="-2372" y="61489"/>
                    <a:pt x="3555" y="101282"/>
                  </a:cubicBezTo>
                  <a:cubicBezTo>
                    <a:pt x="9482" y="141075"/>
                    <a:pt x="17948" y="222355"/>
                    <a:pt x="39115" y="243522"/>
                  </a:cubicBezTo>
                  <a:cubicBezTo>
                    <a:pt x="60282" y="264689"/>
                    <a:pt x="106848" y="243522"/>
                    <a:pt x="130555" y="228282"/>
                  </a:cubicBezTo>
                  <a:cubicBezTo>
                    <a:pt x="154262" y="213042"/>
                    <a:pt x="186435" y="161395"/>
                    <a:pt x="196595" y="136842"/>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sp>
        <p:nvSpPr>
          <p:cNvPr id="355" name="Google Shape;355;p54"/>
          <p:cNvSpPr/>
          <p:nvPr/>
        </p:nvSpPr>
        <p:spPr>
          <a:xfrm>
            <a:off x="552629" y="1495224"/>
            <a:ext cx="777715" cy="2191225"/>
          </a:xfrm>
          <a:custGeom>
            <a:rect b="b" l="l" r="r" t="t"/>
            <a:pathLst>
              <a:path extrusionOk="0" h="2475960" w="820807">
                <a:moveTo>
                  <a:pt x="46647" y="1178"/>
                </a:moveTo>
                <a:cubicBezTo>
                  <a:pt x="53999" y="10536"/>
                  <a:pt x="72715" y="98100"/>
                  <a:pt x="90762" y="117484"/>
                </a:cubicBezTo>
                <a:cubicBezTo>
                  <a:pt x="108809" y="136868"/>
                  <a:pt x="135547" y="121494"/>
                  <a:pt x="154931" y="117484"/>
                </a:cubicBezTo>
                <a:cubicBezTo>
                  <a:pt x="174315" y="113474"/>
                  <a:pt x="193031" y="104116"/>
                  <a:pt x="207068" y="93421"/>
                </a:cubicBezTo>
                <a:cubicBezTo>
                  <a:pt x="221105" y="82726"/>
                  <a:pt x="232468" y="62004"/>
                  <a:pt x="239152" y="53315"/>
                </a:cubicBezTo>
                <a:cubicBezTo>
                  <a:pt x="245836" y="44626"/>
                  <a:pt x="247173" y="38610"/>
                  <a:pt x="247173" y="41284"/>
                </a:cubicBezTo>
                <a:cubicBezTo>
                  <a:pt x="247173" y="43958"/>
                  <a:pt x="240489" y="51310"/>
                  <a:pt x="239152" y="69357"/>
                </a:cubicBezTo>
                <a:cubicBezTo>
                  <a:pt x="237815" y="87404"/>
                  <a:pt x="237815" y="124837"/>
                  <a:pt x="239152" y="149568"/>
                </a:cubicBezTo>
                <a:cubicBezTo>
                  <a:pt x="240489" y="174299"/>
                  <a:pt x="247173" y="188337"/>
                  <a:pt x="247173" y="217747"/>
                </a:cubicBezTo>
                <a:cubicBezTo>
                  <a:pt x="247173" y="247157"/>
                  <a:pt x="238484" y="294615"/>
                  <a:pt x="239152" y="326031"/>
                </a:cubicBezTo>
                <a:cubicBezTo>
                  <a:pt x="239820" y="357447"/>
                  <a:pt x="249847" y="378168"/>
                  <a:pt x="251184" y="406242"/>
                </a:cubicBezTo>
                <a:cubicBezTo>
                  <a:pt x="252521" y="434316"/>
                  <a:pt x="236478" y="458378"/>
                  <a:pt x="247173" y="494473"/>
                </a:cubicBezTo>
                <a:cubicBezTo>
                  <a:pt x="257868" y="530568"/>
                  <a:pt x="291289" y="582705"/>
                  <a:pt x="315352" y="622810"/>
                </a:cubicBezTo>
                <a:cubicBezTo>
                  <a:pt x="339415" y="662915"/>
                  <a:pt x="372168" y="709037"/>
                  <a:pt x="391552" y="735105"/>
                </a:cubicBezTo>
                <a:cubicBezTo>
                  <a:pt x="410936" y="761173"/>
                  <a:pt x="422299" y="777884"/>
                  <a:pt x="431657" y="779221"/>
                </a:cubicBezTo>
                <a:cubicBezTo>
                  <a:pt x="441015" y="780558"/>
                  <a:pt x="437673" y="749810"/>
                  <a:pt x="447699" y="743126"/>
                </a:cubicBezTo>
                <a:cubicBezTo>
                  <a:pt x="457725" y="736442"/>
                  <a:pt x="471094" y="735773"/>
                  <a:pt x="491815" y="739115"/>
                </a:cubicBezTo>
                <a:cubicBezTo>
                  <a:pt x="512536" y="742457"/>
                  <a:pt x="547294" y="751146"/>
                  <a:pt x="572026" y="763178"/>
                </a:cubicBezTo>
                <a:cubicBezTo>
                  <a:pt x="596758" y="775210"/>
                  <a:pt x="621489" y="798605"/>
                  <a:pt x="640205" y="811305"/>
                </a:cubicBezTo>
                <a:cubicBezTo>
                  <a:pt x="658921" y="824005"/>
                  <a:pt x="669615" y="832694"/>
                  <a:pt x="684320" y="839378"/>
                </a:cubicBezTo>
                <a:cubicBezTo>
                  <a:pt x="699025" y="846062"/>
                  <a:pt x="715736" y="853415"/>
                  <a:pt x="728436" y="851410"/>
                </a:cubicBezTo>
                <a:cubicBezTo>
                  <a:pt x="741136" y="849405"/>
                  <a:pt x="751831" y="836705"/>
                  <a:pt x="760520" y="827347"/>
                </a:cubicBezTo>
                <a:cubicBezTo>
                  <a:pt x="769209" y="817989"/>
                  <a:pt x="777231" y="787910"/>
                  <a:pt x="780573" y="795263"/>
                </a:cubicBezTo>
                <a:cubicBezTo>
                  <a:pt x="783915" y="802616"/>
                  <a:pt x="776563" y="846732"/>
                  <a:pt x="780573" y="871463"/>
                </a:cubicBezTo>
                <a:cubicBezTo>
                  <a:pt x="784583" y="896194"/>
                  <a:pt x="798620" y="922263"/>
                  <a:pt x="804636" y="943652"/>
                </a:cubicBezTo>
                <a:cubicBezTo>
                  <a:pt x="810652" y="965042"/>
                  <a:pt x="813994" y="981753"/>
                  <a:pt x="816668" y="999800"/>
                </a:cubicBezTo>
                <a:cubicBezTo>
                  <a:pt x="819342" y="1017847"/>
                  <a:pt x="821346" y="1028541"/>
                  <a:pt x="820678" y="1051936"/>
                </a:cubicBezTo>
                <a:cubicBezTo>
                  <a:pt x="820010" y="1075331"/>
                  <a:pt x="817336" y="1104742"/>
                  <a:pt x="812657" y="1140168"/>
                </a:cubicBezTo>
                <a:cubicBezTo>
                  <a:pt x="807978" y="1175594"/>
                  <a:pt x="806642" y="1223720"/>
                  <a:pt x="792605" y="1264494"/>
                </a:cubicBezTo>
                <a:cubicBezTo>
                  <a:pt x="778568" y="1305268"/>
                  <a:pt x="749157" y="1342031"/>
                  <a:pt x="728436" y="1384810"/>
                </a:cubicBezTo>
                <a:cubicBezTo>
                  <a:pt x="707715" y="1427589"/>
                  <a:pt x="684989" y="1481731"/>
                  <a:pt x="668278" y="1521168"/>
                </a:cubicBezTo>
                <a:cubicBezTo>
                  <a:pt x="651568" y="1560605"/>
                  <a:pt x="641541" y="1569294"/>
                  <a:pt x="628173" y="1621431"/>
                </a:cubicBezTo>
                <a:cubicBezTo>
                  <a:pt x="614805" y="1673568"/>
                  <a:pt x="596758" y="1763805"/>
                  <a:pt x="588068" y="1833989"/>
                </a:cubicBezTo>
                <a:cubicBezTo>
                  <a:pt x="579379" y="1904173"/>
                  <a:pt x="578710" y="1964331"/>
                  <a:pt x="576036" y="2042536"/>
                </a:cubicBezTo>
                <a:cubicBezTo>
                  <a:pt x="573362" y="2120741"/>
                  <a:pt x="578042" y="2236379"/>
                  <a:pt x="572026" y="2303221"/>
                </a:cubicBezTo>
                <a:cubicBezTo>
                  <a:pt x="566010" y="2370063"/>
                  <a:pt x="549299" y="2414847"/>
                  <a:pt x="539941" y="2443589"/>
                </a:cubicBezTo>
                <a:cubicBezTo>
                  <a:pt x="530583" y="2472331"/>
                  <a:pt x="531920" y="2473668"/>
                  <a:pt x="515878" y="2475673"/>
                </a:cubicBezTo>
                <a:cubicBezTo>
                  <a:pt x="499836" y="2477678"/>
                  <a:pt x="460399" y="2468989"/>
                  <a:pt x="443689" y="2455621"/>
                </a:cubicBezTo>
                <a:cubicBezTo>
                  <a:pt x="426979" y="2442253"/>
                  <a:pt x="423636" y="2432895"/>
                  <a:pt x="415615" y="2395463"/>
                </a:cubicBezTo>
                <a:cubicBezTo>
                  <a:pt x="407594" y="2358031"/>
                  <a:pt x="400909" y="2289184"/>
                  <a:pt x="395562" y="2231031"/>
                </a:cubicBezTo>
                <a:cubicBezTo>
                  <a:pt x="390215" y="2172878"/>
                  <a:pt x="386205" y="2098684"/>
                  <a:pt x="383531" y="2046547"/>
                </a:cubicBezTo>
                <a:cubicBezTo>
                  <a:pt x="380857" y="1994410"/>
                  <a:pt x="379520" y="1944947"/>
                  <a:pt x="379520" y="1918210"/>
                </a:cubicBezTo>
                <a:cubicBezTo>
                  <a:pt x="379520" y="1891473"/>
                  <a:pt x="385536" y="1892810"/>
                  <a:pt x="383531" y="1886126"/>
                </a:cubicBezTo>
                <a:cubicBezTo>
                  <a:pt x="381526" y="1879442"/>
                  <a:pt x="367489" y="1891473"/>
                  <a:pt x="367489" y="1878105"/>
                </a:cubicBezTo>
                <a:cubicBezTo>
                  <a:pt x="367489" y="1864737"/>
                  <a:pt x="378852" y="1831315"/>
                  <a:pt x="383531" y="1805915"/>
                </a:cubicBezTo>
                <a:cubicBezTo>
                  <a:pt x="388210" y="1780515"/>
                  <a:pt x="392888" y="1757789"/>
                  <a:pt x="395562" y="1725705"/>
                </a:cubicBezTo>
                <a:cubicBezTo>
                  <a:pt x="398236" y="1693621"/>
                  <a:pt x="399573" y="1648168"/>
                  <a:pt x="399573" y="1613410"/>
                </a:cubicBezTo>
                <a:cubicBezTo>
                  <a:pt x="399573" y="1578652"/>
                  <a:pt x="398236" y="1558599"/>
                  <a:pt x="395562" y="1517157"/>
                </a:cubicBezTo>
                <a:cubicBezTo>
                  <a:pt x="392888" y="1475715"/>
                  <a:pt x="390884" y="1404194"/>
                  <a:pt x="383531" y="1364757"/>
                </a:cubicBezTo>
                <a:cubicBezTo>
                  <a:pt x="376179" y="1325320"/>
                  <a:pt x="360805" y="1315962"/>
                  <a:pt x="351447" y="1280536"/>
                </a:cubicBezTo>
                <a:cubicBezTo>
                  <a:pt x="342089" y="1245110"/>
                  <a:pt x="337410" y="1184953"/>
                  <a:pt x="327384" y="1152200"/>
                </a:cubicBezTo>
                <a:cubicBezTo>
                  <a:pt x="317358" y="1119447"/>
                  <a:pt x="315352" y="1114100"/>
                  <a:pt x="291289" y="1084021"/>
                </a:cubicBezTo>
                <a:cubicBezTo>
                  <a:pt x="267226" y="1053942"/>
                  <a:pt x="207068" y="1004479"/>
                  <a:pt x="183005" y="971726"/>
                </a:cubicBezTo>
                <a:cubicBezTo>
                  <a:pt x="158942" y="938973"/>
                  <a:pt x="164957" y="925605"/>
                  <a:pt x="146910" y="887505"/>
                </a:cubicBezTo>
                <a:cubicBezTo>
                  <a:pt x="128863" y="849405"/>
                  <a:pt x="74720" y="743126"/>
                  <a:pt x="74720" y="743126"/>
                </a:cubicBezTo>
                <a:cubicBezTo>
                  <a:pt x="58678" y="711042"/>
                  <a:pt x="58009" y="711710"/>
                  <a:pt x="50657" y="695000"/>
                </a:cubicBezTo>
                <a:cubicBezTo>
                  <a:pt x="43305" y="678290"/>
                  <a:pt x="36621" y="677621"/>
                  <a:pt x="30605" y="642863"/>
                </a:cubicBezTo>
                <a:cubicBezTo>
                  <a:pt x="24589" y="608105"/>
                  <a:pt x="18573" y="531236"/>
                  <a:pt x="14562" y="486452"/>
                </a:cubicBezTo>
                <a:cubicBezTo>
                  <a:pt x="10551" y="441668"/>
                  <a:pt x="8546" y="411588"/>
                  <a:pt x="6541" y="374157"/>
                </a:cubicBezTo>
                <a:cubicBezTo>
                  <a:pt x="4536" y="336726"/>
                  <a:pt x="3199" y="282584"/>
                  <a:pt x="2531" y="261863"/>
                </a:cubicBezTo>
                <a:cubicBezTo>
                  <a:pt x="1863" y="241142"/>
                  <a:pt x="-2816" y="271889"/>
                  <a:pt x="2531" y="249831"/>
                </a:cubicBezTo>
                <a:cubicBezTo>
                  <a:pt x="7878" y="227773"/>
                  <a:pt x="27262" y="160931"/>
                  <a:pt x="34615" y="129515"/>
                </a:cubicBezTo>
                <a:cubicBezTo>
                  <a:pt x="41968" y="98099"/>
                  <a:pt x="43973" y="82057"/>
                  <a:pt x="46647" y="61336"/>
                </a:cubicBezTo>
                <a:cubicBezTo>
                  <a:pt x="49321" y="40615"/>
                  <a:pt x="39295" y="-8180"/>
                  <a:pt x="46647" y="117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nvGrpSpPr>
          <p:cNvPr id="356" name="Google Shape;356;p54"/>
          <p:cNvGrpSpPr/>
          <p:nvPr/>
        </p:nvGrpSpPr>
        <p:grpSpPr>
          <a:xfrm>
            <a:off x="1600930" y="2304890"/>
            <a:ext cx="475858" cy="1709476"/>
            <a:chOff x="3067836" y="1975406"/>
            <a:chExt cx="501695" cy="1929431"/>
          </a:xfrm>
        </p:grpSpPr>
        <p:sp>
          <p:nvSpPr>
            <p:cNvPr id="357" name="Google Shape;357;p54"/>
            <p:cNvSpPr/>
            <p:nvPr/>
          </p:nvSpPr>
          <p:spPr>
            <a:xfrm>
              <a:off x="3067836" y="1975406"/>
              <a:ext cx="501695" cy="1929431"/>
            </a:xfrm>
            <a:custGeom>
              <a:rect b="b" l="l" r="r" t="t"/>
              <a:pathLst>
                <a:path extrusionOk="0" h="1929431" w="501695">
                  <a:moveTo>
                    <a:pt x="217" y="1783"/>
                  </a:moveTo>
                  <a:cubicBezTo>
                    <a:pt x="2891" y="-11585"/>
                    <a:pt x="28290" y="53920"/>
                    <a:pt x="44332" y="73973"/>
                  </a:cubicBezTo>
                  <a:cubicBezTo>
                    <a:pt x="60374" y="94026"/>
                    <a:pt x="71069" y="108731"/>
                    <a:pt x="96469" y="122099"/>
                  </a:cubicBezTo>
                  <a:cubicBezTo>
                    <a:pt x="121869" y="135467"/>
                    <a:pt x="159969" y="134799"/>
                    <a:pt x="196732" y="154183"/>
                  </a:cubicBezTo>
                  <a:cubicBezTo>
                    <a:pt x="233495" y="173567"/>
                    <a:pt x="290980" y="219021"/>
                    <a:pt x="317048" y="238405"/>
                  </a:cubicBezTo>
                  <a:cubicBezTo>
                    <a:pt x="343116" y="257789"/>
                    <a:pt x="345122" y="250437"/>
                    <a:pt x="353143" y="270489"/>
                  </a:cubicBezTo>
                  <a:cubicBezTo>
                    <a:pt x="361164" y="290541"/>
                    <a:pt x="362501" y="335994"/>
                    <a:pt x="365175" y="358720"/>
                  </a:cubicBezTo>
                  <a:cubicBezTo>
                    <a:pt x="367849" y="381446"/>
                    <a:pt x="368517" y="390805"/>
                    <a:pt x="369185" y="406847"/>
                  </a:cubicBezTo>
                  <a:cubicBezTo>
                    <a:pt x="369853" y="422889"/>
                    <a:pt x="367180" y="434921"/>
                    <a:pt x="369185" y="454973"/>
                  </a:cubicBezTo>
                  <a:cubicBezTo>
                    <a:pt x="371190" y="475025"/>
                    <a:pt x="375870" y="506441"/>
                    <a:pt x="381217" y="527162"/>
                  </a:cubicBezTo>
                  <a:cubicBezTo>
                    <a:pt x="386564" y="547883"/>
                    <a:pt x="398595" y="561920"/>
                    <a:pt x="401269" y="579299"/>
                  </a:cubicBezTo>
                  <a:cubicBezTo>
                    <a:pt x="403943" y="596678"/>
                    <a:pt x="395922" y="610047"/>
                    <a:pt x="397259" y="631436"/>
                  </a:cubicBezTo>
                  <a:cubicBezTo>
                    <a:pt x="398596" y="652825"/>
                    <a:pt x="403274" y="670873"/>
                    <a:pt x="409290" y="707636"/>
                  </a:cubicBezTo>
                  <a:cubicBezTo>
                    <a:pt x="415306" y="744399"/>
                    <a:pt x="426669" y="799878"/>
                    <a:pt x="433353" y="852015"/>
                  </a:cubicBezTo>
                  <a:cubicBezTo>
                    <a:pt x="440037" y="904152"/>
                    <a:pt x="444717" y="985699"/>
                    <a:pt x="449396" y="1020457"/>
                  </a:cubicBezTo>
                  <a:cubicBezTo>
                    <a:pt x="454075" y="1055215"/>
                    <a:pt x="458085" y="1048530"/>
                    <a:pt x="461427" y="1060562"/>
                  </a:cubicBezTo>
                  <a:cubicBezTo>
                    <a:pt x="464769" y="1072594"/>
                    <a:pt x="467443" y="1065910"/>
                    <a:pt x="469448" y="1092647"/>
                  </a:cubicBezTo>
                  <a:cubicBezTo>
                    <a:pt x="471453" y="1119384"/>
                    <a:pt x="470117" y="1169515"/>
                    <a:pt x="473459" y="1220983"/>
                  </a:cubicBezTo>
                  <a:cubicBezTo>
                    <a:pt x="476801" y="1272451"/>
                    <a:pt x="486159" y="1347315"/>
                    <a:pt x="489501" y="1401457"/>
                  </a:cubicBezTo>
                  <a:cubicBezTo>
                    <a:pt x="492843" y="1455599"/>
                    <a:pt x="491506" y="1495036"/>
                    <a:pt x="493511" y="1545836"/>
                  </a:cubicBezTo>
                  <a:cubicBezTo>
                    <a:pt x="495516" y="1596636"/>
                    <a:pt x="501532" y="1664147"/>
                    <a:pt x="501532" y="1706257"/>
                  </a:cubicBezTo>
                  <a:cubicBezTo>
                    <a:pt x="501532" y="1748367"/>
                    <a:pt x="503537" y="1785799"/>
                    <a:pt x="493511" y="1798499"/>
                  </a:cubicBezTo>
                  <a:cubicBezTo>
                    <a:pt x="483485" y="1811199"/>
                    <a:pt x="462096" y="1785131"/>
                    <a:pt x="441375" y="1782457"/>
                  </a:cubicBezTo>
                  <a:cubicBezTo>
                    <a:pt x="420654" y="1779783"/>
                    <a:pt x="385227" y="1767083"/>
                    <a:pt x="369185" y="1782457"/>
                  </a:cubicBezTo>
                  <a:cubicBezTo>
                    <a:pt x="353143" y="1797831"/>
                    <a:pt x="363169" y="1850636"/>
                    <a:pt x="345122" y="1874699"/>
                  </a:cubicBezTo>
                  <a:cubicBezTo>
                    <a:pt x="327075" y="1898762"/>
                    <a:pt x="271596" y="1940204"/>
                    <a:pt x="260901" y="1926836"/>
                  </a:cubicBezTo>
                  <a:cubicBezTo>
                    <a:pt x="250206" y="1913468"/>
                    <a:pt x="275606" y="1833257"/>
                    <a:pt x="280953" y="1794489"/>
                  </a:cubicBezTo>
                  <a:cubicBezTo>
                    <a:pt x="286300" y="1755721"/>
                    <a:pt x="295659" y="1723636"/>
                    <a:pt x="292985" y="1694226"/>
                  </a:cubicBezTo>
                  <a:cubicBezTo>
                    <a:pt x="290311" y="1664816"/>
                    <a:pt x="270258" y="1655458"/>
                    <a:pt x="264911" y="1618026"/>
                  </a:cubicBezTo>
                  <a:cubicBezTo>
                    <a:pt x="259564" y="1580594"/>
                    <a:pt x="268922" y="1520436"/>
                    <a:pt x="260901" y="1469636"/>
                  </a:cubicBezTo>
                  <a:cubicBezTo>
                    <a:pt x="252880" y="1418836"/>
                    <a:pt x="233495" y="1376057"/>
                    <a:pt x="216785" y="1313226"/>
                  </a:cubicBezTo>
                  <a:cubicBezTo>
                    <a:pt x="200075" y="1250395"/>
                    <a:pt x="176012" y="1152805"/>
                    <a:pt x="160638" y="1092647"/>
                  </a:cubicBezTo>
                  <a:cubicBezTo>
                    <a:pt x="145264" y="1032489"/>
                    <a:pt x="132564" y="1023799"/>
                    <a:pt x="124543" y="952278"/>
                  </a:cubicBezTo>
                  <a:cubicBezTo>
                    <a:pt x="116522" y="880757"/>
                    <a:pt x="125211" y="766457"/>
                    <a:pt x="112511" y="663520"/>
                  </a:cubicBezTo>
                  <a:cubicBezTo>
                    <a:pt x="99811" y="560583"/>
                    <a:pt x="62380" y="419546"/>
                    <a:pt x="48343" y="334657"/>
                  </a:cubicBezTo>
                  <a:cubicBezTo>
                    <a:pt x="34306" y="249768"/>
                    <a:pt x="36311" y="208993"/>
                    <a:pt x="28290" y="154183"/>
                  </a:cubicBezTo>
                  <a:cubicBezTo>
                    <a:pt x="20269" y="99373"/>
                    <a:pt x="-2457" y="15151"/>
                    <a:pt x="217" y="1783"/>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sp>
          <p:nvSpPr>
            <p:cNvPr id="358" name="Google Shape;358;p54"/>
            <p:cNvSpPr/>
            <p:nvPr/>
          </p:nvSpPr>
          <p:spPr>
            <a:xfrm>
              <a:off x="3369294" y="3701664"/>
              <a:ext cx="188144" cy="101390"/>
            </a:xfrm>
            <a:custGeom>
              <a:rect b="b" l="l" r="r" t="t"/>
              <a:pathLst>
                <a:path extrusionOk="0" h="101390" w="188144">
                  <a:moveTo>
                    <a:pt x="176546" y="11816"/>
                  </a:moveTo>
                  <a:cubicBezTo>
                    <a:pt x="196866" y="27056"/>
                    <a:pt x="185013" y="86323"/>
                    <a:pt x="181626" y="98176"/>
                  </a:cubicBezTo>
                  <a:cubicBezTo>
                    <a:pt x="178239" y="110029"/>
                    <a:pt x="168926" y="85476"/>
                    <a:pt x="156226" y="82936"/>
                  </a:cubicBezTo>
                  <a:cubicBezTo>
                    <a:pt x="143526" y="80396"/>
                    <a:pt x="123206" y="82089"/>
                    <a:pt x="105426" y="82936"/>
                  </a:cubicBezTo>
                  <a:cubicBezTo>
                    <a:pt x="87646" y="83783"/>
                    <a:pt x="66479" y="85476"/>
                    <a:pt x="49546" y="88016"/>
                  </a:cubicBezTo>
                  <a:cubicBezTo>
                    <a:pt x="32613" y="90556"/>
                    <a:pt x="10599" y="104103"/>
                    <a:pt x="3826" y="98176"/>
                  </a:cubicBezTo>
                  <a:cubicBezTo>
                    <a:pt x="-2947" y="92249"/>
                    <a:pt x="-407" y="67696"/>
                    <a:pt x="8906" y="52456"/>
                  </a:cubicBezTo>
                  <a:cubicBezTo>
                    <a:pt x="18219" y="37216"/>
                    <a:pt x="39386" y="16049"/>
                    <a:pt x="59706" y="6736"/>
                  </a:cubicBezTo>
                  <a:cubicBezTo>
                    <a:pt x="80026" y="-2577"/>
                    <a:pt x="156226" y="-3424"/>
                    <a:pt x="176546" y="11816"/>
                  </a:cubicBezTo>
                  <a:close/>
                </a:path>
              </a:pathLst>
            </a:custGeom>
            <a:solidFill>
              <a:srgbClr val="1C4587"/>
            </a:solidFill>
            <a:ln cap="flat" cmpd="sng" w="12700">
              <a:solidFill>
                <a:schemeClr val="dk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Arial"/>
                <a:ea typeface="Arial"/>
                <a:cs typeface="Arial"/>
                <a:sym typeface="Arial"/>
              </a:endParaRPr>
            </a:p>
          </p:txBody>
        </p:sp>
      </p:grpSp>
      <p:pic>
        <p:nvPicPr>
          <p:cNvPr id="359" name="Google Shape;359;p54"/>
          <p:cNvPicPr preferRelativeResize="0"/>
          <p:nvPr/>
        </p:nvPicPr>
        <p:blipFill>
          <a:blip r:embed="rId3">
            <a:alphaModFix/>
          </a:blip>
          <a:stretch>
            <a:fillRect/>
          </a:stretch>
        </p:blipFill>
        <p:spPr>
          <a:xfrm>
            <a:off x="6607325" y="3551525"/>
            <a:ext cx="5584675" cy="1068150"/>
          </a:xfrm>
          <a:prstGeom prst="rect">
            <a:avLst/>
          </a:prstGeom>
          <a:noFill/>
          <a:ln>
            <a:noFill/>
          </a:ln>
        </p:spPr>
      </p:pic>
      <p:pic>
        <p:nvPicPr>
          <p:cNvPr id="360" name="Google Shape;360;p54"/>
          <p:cNvPicPr preferRelativeResize="0"/>
          <p:nvPr/>
        </p:nvPicPr>
        <p:blipFill>
          <a:blip r:embed="rId4">
            <a:alphaModFix/>
          </a:blip>
          <a:stretch>
            <a:fillRect/>
          </a:stretch>
        </p:blipFill>
        <p:spPr>
          <a:xfrm>
            <a:off x="3971950" y="280725"/>
            <a:ext cx="7257700" cy="1933575"/>
          </a:xfrm>
          <a:prstGeom prst="rect">
            <a:avLst/>
          </a:prstGeom>
          <a:noFill/>
          <a:ln>
            <a:noFill/>
          </a:ln>
        </p:spPr>
      </p:pic>
      <p:pic>
        <p:nvPicPr>
          <p:cNvPr id="361" name="Google Shape;361;p54"/>
          <p:cNvPicPr preferRelativeResize="0"/>
          <p:nvPr/>
        </p:nvPicPr>
        <p:blipFill>
          <a:blip r:embed="rId5">
            <a:alphaModFix/>
          </a:blip>
          <a:stretch>
            <a:fillRect/>
          </a:stretch>
        </p:blipFill>
        <p:spPr>
          <a:xfrm>
            <a:off x="6607325" y="4619675"/>
            <a:ext cx="5584675" cy="2234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51" name="Shape 151"/>
        <p:cNvGrpSpPr/>
        <p:nvPr/>
      </p:nvGrpSpPr>
      <p:grpSpPr>
        <a:xfrm>
          <a:off x="0" y="0"/>
          <a:ext cx="0" cy="0"/>
          <a:chOff x="0" y="0"/>
          <a:chExt cx="0" cy="0"/>
        </a:xfrm>
      </p:grpSpPr>
      <p:sp>
        <p:nvSpPr>
          <p:cNvPr id="152" name="Google Shape;152;p31"/>
          <p:cNvSpPr txBox="1"/>
          <p:nvPr/>
        </p:nvSpPr>
        <p:spPr>
          <a:xfrm>
            <a:off x="3008200" y="769950"/>
            <a:ext cx="8290500" cy="525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US" sz="2900">
                <a:solidFill>
                  <a:schemeClr val="dk1"/>
                </a:solidFill>
                <a:latin typeface="Times New Roman"/>
                <a:ea typeface="Times New Roman"/>
                <a:cs typeface="Times New Roman"/>
                <a:sym typeface="Times New Roman"/>
              </a:rPr>
              <a:t>When we were kids, every one of us where thinking of being something or having specific job in the future. Many of us were thinking to be doctors, teachers, policeman, pilot etc… But reaching these positions or got these jobs will not be easy without knowing what are we good at and what are the ears that we want to improve ourselves in. Also if we want to get these jobs or positions we should have goals and we have to work as hard as we can to accomplish these goals.</a:t>
            </a:r>
            <a:endParaRPr b="1" sz="31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56" name="Shape 156"/>
        <p:cNvGrpSpPr/>
        <p:nvPr/>
      </p:nvGrpSpPr>
      <p:grpSpPr>
        <a:xfrm>
          <a:off x="0" y="0"/>
          <a:ext cx="0" cy="0"/>
          <a:chOff x="0" y="0"/>
          <a:chExt cx="0" cy="0"/>
        </a:xfrm>
      </p:grpSpPr>
      <p:sp>
        <p:nvSpPr>
          <p:cNvPr id="157" name="Google Shape;157;p32"/>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158" name="Google Shape;158;p32"/>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159" name="Google Shape;159;p32"/>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60" name="Google Shape;160;p32"/>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61" name="Google Shape;161;p32"/>
          <p:cNvPicPr preferRelativeResize="0"/>
          <p:nvPr/>
        </p:nvPicPr>
        <p:blipFill>
          <a:blip r:embed="rId3">
            <a:alphaModFix/>
          </a:blip>
          <a:stretch>
            <a:fillRect/>
          </a:stretch>
        </p:blipFill>
        <p:spPr>
          <a:xfrm>
            <a:off x="0" y="4315350"/>
            <a:ext cx="6651875" cy="1871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65" name="Shape 165"/>
        <p:cNvGrpSpPr/>
        <p:nvPr/>
      </p:nvGrpSpPr>
      <p:grpSpPr>
        <a:xfrm>
          <a:off x="0" y="0"/>
          <a:ext cx="0" cy="0"/>
          <a:chOff x="0" y="0"/>
          <a:chExt cx="0" cy="0"/>
        </a:xfrm>
      </p:grpSpPr>
      <p:sp>
        <p:nvSpPr>
          <p:cNvPr id="166" name="Google Shape;166;p33"/>
          <p:cNvSpPr txBox="1"/>
          <p:nvPr/>
        </p:nvSpPr>
        <p:spPr>
          <a:xfrm>
            <a:off x="3096000" y="572950"/>
            <a:ext cx="8113200" cy="5880000"/>
          </a:xfrm>
          <a:prstGeom prst="rect">
            <a:avLst/>
          </a:prstGeom>
          <a:noFill/>
          <a:ln>
            <a:noFill/>
          </a:ln>
        </p:spPr>
        <p:txBody>
          <a:bodyPr anchorCtr="0" anchor="t" bIns="91425" lIns="91425" spcFirstLastPara="1" rIns="91425" wrap="square" tIns="91425">
            <a:spAutoFit/>
          </a:bodyPr>
          <a:lstStyle/>
          <a:p>
            <a:pPr indent="-387350" lvl="0" marL="457200" rtl="0" algn="l">
              <a:lnSpc>
                <a:spcPct val="115000"/>
              </a:lnSpc>
              <a:spcBef>
                <a:spcPts val="0"/>
              </a:spcBef>
              <a:spcAft>
                <a:spcPts val="0"/>
              </a:spcAft>
              <a:buClr>
                <a:schemeClr val="dk1"/>
              </a:buClr>
              <a:buSzPts val="2500"/>
              <a:buFont typeface="Times New Roman"/>
              <a:buChar char="●"/>
            </a:pPr>
            <a:r>
              <a:rPr b="1" lang="en-US" sz="2500">
                <a:solidFill>
                  <a:schemeClr val="dk1"/>
                </a:solidFill>
                <a:latin typeface="Times New Roman"/>
                <a:ea typeface="Times New Roman"/>
                <a:cs typeface="Times New Roman"/>
                <a:sym typeface="Times New Roman"/>
              </a:rPr>
              <a:t>Now days there are many people change their careers more than one time in their lives. For these people who change their career for more than three times, they should know and understand the important of the career development. </a:t>
            </a:r>
            <a:endParaRPr b="1" sz="25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Times New Roman"/>
              <a:buChar char="●"/>
            </a:pPr>
            <a:r>
              <a:rPr b="1" lang="en-US" sz="2500">
                <a:solidFill>
                  <a:schemeClr val="dk1"/>
                </a:solidFill>
                <a:latin typeface="Times New Roman"/>
                <a:ea typeface="Times New Roman"/>
                <a:cs typeface="Times New Roman"/>
                <a:sym typeface="Times New Roman"/>
              </a:rPr>
              <a:t>The career development is the formal approach used by the organization to help people acquire the skills and experiences needed to perform current and future jobs. </a:t>
            </a:r>
            <a:endParaRPr b="1" sz="2500">
              <a:solidFill>
                <a:schemeClr val="dk1"/>
              </a:solidFill>
              <a:latin typeface="Times New Roman"/>
              <a:ea typeface="Times New Roman"/>
              <a:cs typeface="Times New Roman"/>
              <a:sym typeface="Times New Roman"/>
            </a:endParaRPr>
          </a:p>
          <a:p>
            <a:pPr indent="-387350" lvl="0" marL="457200" rtl="0" algn="l">
              <a:lnSpc>
                <a:spcPct val="115000"/>
              </a:lnSpc>
              <a:spcBef>
                <a:spcPts val="0"/>
              </a:spcBef>
              <a:spcAft>
                <a:spcPts val="0"/>
              </a:spcAft>
              <a:buClr>
                <a:schemeClr val="dk1"/>
              </a:buClr>
              <a:buSzPts val="2500"/>
              <a:buFont typeface="Times New Roman"/>
              <a:buChar char="●"/>
            </a:pPr>
            <a:r>
              <a:rPr b="1" lang="en-US" sz="2500">
                <a:solidFill>
                  <a:schemeClr val="dk1"/>
                </a:solidFill>
                <a:latin typeface="Times New Roman"/>
                <a:ea typeface="Times New Roman"/>
                <a:cs typeface="Times New Roman"/>
                <a:sym typeface="Times New Roman"/>
              </a:rPr>
              <a:t>The career development process is the exploring of your skills and what are your strengths and weakness. Career development is also like a plan you design it yourself to help you in advance through your career. </a:t>
            </a:r>
            <a:endParaRPr b="1" sz="27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70" name="Shape 170"/>
        <p:cNvGrpSpPr/>
        <p:nvPr/>
      </p:nvGrpSpPr>
      <p:grpSpPr>
        <a:xfrm>
          <a:off x="0" y="0"/>
          <a:ext cx="0" cy="0"/>
          <a:chOff x="0" y="0"/>
          <a:chExt cx="0" cy="0"/>
        </a:xfrm>
      </p:grpSpPr>
      <p:sp>
        <p:nvSpPr>
          <p:cNvPr id="171" name="Google Shape;171;p34"/>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172" name="Google Shape;172;p34"/>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173" name="Google Shape;173;p34"/>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74" name="Google Shape;174;p34"/>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75" name="Google Shape;175;p34"/>
          <p:cNvPicPr preferRelativeResize="0"/>
          <p:nvPr/>
        </p:nvPicPr>
        <p:blipFill>
          <a:blip r:embed="rId3">
            <a:alphaModFix/>
          </a:blip>
          <a:stretch>
            <a:fillRect/>
          </a:stretch>
        </p:blipFill>
        <p:spPr>
          <a:xfrm>
            <a:off x="0" y="4354625"/>
            <a:ext cx="8519901" cy="1830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79" name="Shape 179"/>
        <p:cNvGrpSpPr/>
        <p:nvPr/>
      </p:nvGrpSpPr>
      <p:grpSpPr>
        <a:xfrm>
          <a:off x="0" y="0"/>
          <a:ext cx="0" cy="0"/>
          <a:chOff x="0" y="0"/>
          <a:chExt cx="0" cy="0"/>
        </a:xfrm>
      </p:grpSpPr>
      <p:sp>
        <p:nvSpPr>
          <p:cNvPr id="180" name="Google Shape;180;p35"/>
          <p:cNvSpPr txBox="1"/>
          <p:nvPr/>
        </p:nvSpPr>
        <p:spPr>
          <a:xfrm>
            <a:off x="3096000" y="644625"/>
            <a:ext cx="8435400" cy="54399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0"/>
              </a:spcBef>
              <a:spcAft>
                <a:spcPts val="0"/>
              </a:spcAft>
              <a:buNone/>
            </a:pPr>
            <a:r>
              <a:rPr b="1" lang="en-US" sz="3600">
                <a:solidFill>
                  <a:schemeClr val="accent1"/>
                </a:solidFill>
                <a:latin typeface="Times New Roman"/>
                <a:ea typeface="Times New Roman"/>
                <a:cs typeface="Times New Roman"/>
                <a:sym typeface="Times New Roman"/>
              </a:rPr>
              <a:t>Managers</a:t>
            </a:r>
            <a:endParaRPr b="1" sz="3600">
              <a:solidFill>
                <a:schemeClr val="accent1"/>
              </a:solidFill>
              <a:latin typeface="Times New Roman"/>
              <a:ea typeface="Times New Roman"/>
              <a:cs typeface="Times New Roman"/>
              <a:sym typeface="Times New Roman"/>
            </a:endParaRPr>
          </a:p>
          <a:p>
            <a:pPr indent="-361950" lvl="0" marL="457200" rtl="0" algn="l">
              <a:lnSpc>
                <a:spcPct val="115000"/>
              </a:lnSpc>
              <a:spcBef>
                <a:spcPts val="40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Appraising the Performance</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Coaching and Supporting</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Guiding and Counseling</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Providing Feedback</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Supplying Information</a:t>
            </a:r>
            <a:endParaRPr b="1" sz="2100">
              <a:solidFill>
                <a:schemeClr val="dk1"/>
              </a:solidFill>
              <a:latin typeface="Times New Roman"/>
              <a:ea typeface="Times New Roman"/>
              <a:cs typeface="Times New Roman"/>
              <a:sym typeface="Times New Roman"/>
            </a:endParaRPr>
          </a:p>
          <a:p>
            <a:pPr indent="0" lvl="0" marL="0" rtl="0" algn="l">
              <a:lnSpc>
                <a:spcPct val="120000"/>
              </a:lnSpc>
              <a:spcBef>
                <a:spcPts val="1200"/>
              </a:spcBef>
              <a:spcAft>
                <a:spcPts val="0"/>
              </a:spcAft>
              <a:buNone/>
            </a:pPr>
            <a:r>
              <a:rPr b="1" lang="en-US" sz="3600">
                <a:solidFill>
                  <a:schemeClr val="accent1"/>
                </a:solidFill>
                <a:latin typeface="Times New Roman"/>
                <a:ea typeface="Times New Roman"/>
                <a:cs typeface="Times New Roman"/>
                <a:sym typeface="Times New Roman"/>
              </a:rPr>
              <a:t>Employees</a:t>
            </a:r>
            <a:endParaRPr b="1" sz="3600">
              <a:solidFill>
                <a:schemeClr val="accent1"/>
              </a:solidFill>
              <a:latin typeface="Times New Roman"/>
              <a:ea typeface="Times New Roman"/>
              <a:cs typeface="Times New Roman"/>
              <a:sym typeface="Times New Roman"/>
            </a:endParaRPr>
          </a:p>
          <a:p>
            <a:pPr indent="-361950" lvl="0" marL="457200" rtl="0" algn="l">
              <a:lnSpc>
                <a:spcPct val="115000"/>
              </a:lnSpc>
              <a:spcBef>
                <a:spcPts val="40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Self Assessment</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Gathering Data</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Setting Goals</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Working with Supervisor</a:t>
            </a:r>
            <a:endParaRPr b="1" sz="2100">
              <a:solidFill>
                <a:schemeClr val="dk1"/>
              </a:solidFill>
              <a:latin typeface="Times New Roman"/>
              <a:ea typeface="Times New Roman"/>
              <a:cs typeface="Times New Roman"/>
              <a:sym typeface="Times New Roman"/>
            </a:endParaRPr>
          </a:p>
          <a:p>
            <a:pPr indent="-361950" lvl="0" marL="457200" rtl="0" algn="l">
              <a:lnSpc>
                <a:spcPct val="115000"/>
              </a:lnSpc>
              <a:spcBef>
                <a:spcPts val="0"/>
              </a:spcBef>
              <a:spcAft>
                <a:spcPts val="0"/>
              </a:spcAft>
              <a:buClr>
                <a:schemeClr val="dk1"/>
              </a:buClr>
              <a:buSzPts val="2100"/>
              <a:buFont typeface="Times New Roman"/>
              <a:buChar char="●"/>
            </a:pPr>
            <a:r>
              <a:rPr b="1" lang="en-US" sz="2100">
                <a:solidFill>
                  <a:schemeClr val="dk1"/>
                </a:solidFill>
                <a:latin typeface="Times New Roman"/>
                <a:ea typeface="Times New Roman"/>
                <a:cs typeface="Times New Roman"/>
                <a:sym typeface="Times New Roman"/>
              </a:rPr>
              <a:t>Developing Plan</a:t>
            </a:r>
            <a:endParaRPr b="1" sz="2100">
              <a:solidFill>
                <a:schemeClr val="dk1"/>
              </a:solidFill>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84" name="Shape 184"/>
        <p:cNvGrpSpPr/>
        <p:nvPr/>
      </p:nvGrpSpPr>
      <p:grpSpPr>
        <a:xfrm>
          <a:off x="0" y="0"/>
          <a:ext cx="0" cy="0"/>
          <a:chOff x="0" y="0"/>
          <a:chExt cx="0" cy="0"/>
        </a:xfrm>
      </p:grpSpPr>
      <p:sp>
        <p:nvSpPr>
          <p:cNvPr id="185" name="Google Shape;185;p36"/>
          <p:cNvSpPr/>
          <p:nvPr/>
        </p:nvSpPr>
        <p:spPr>
          <a:xfrm>
            <a:off x="4665386" y="1193165"/>
            <a:ext cx="2249641" cy="2661148"/>
          </a:xfrm>
          <a:custGeom>
            <a:rect b="b" l="l" r="r" t="t"/>
            <a:pathLst>
              <a:path extrusionOk="0" h="5544058" w="4686753">
                <a:moveTo>
                  <a:pt x="2193273" y="5540112"/>
                </a:moveTo>
                <a:cubicBezTo>
                  <a:pt x="2129283" y="5232873"/>
                  <a:pt x="2045121" y="4564685"/>
                  <a:pt x="1823227" y="4337913"/>
                </a:cubicBezTo>
                <a:cubicBezTo>
                  <a:pt x="1725691" y="4218431"/>
                  <a:pt x="1020993" y="4625644"/>
                  <a:pt x="718631" y="4411066"/>
                </a:cubicBezTo>
                <a:cubicBezTo>
                  <a:pt x="396762" y="4162349"/>
                  <a:pt x="652795" y="3833165"/>
                  <a:pt x="579643" y="3745382"/>
                </a:cubicBezTo>
                <a:cubicBezTo>
                  <a:pt x="521121" y="3696614"/>
                  <a:pt x="418021" y="3646108"/>
                  <a:pt x="404078" y="3599078"/>
                </a:cubicBezTo>
                <a:cubicBezTo>
                  <a:pt x="384933" y="3557625"/>
                  <a:pt x="411055" y="3507120"/>
                  <a:pt x="441704" y="3470193"/>
                </a:cubicBezTo>
                <a:lnTo>
                  <a:pt x="341030" y="3362205"/>
                </a:lnTo>
                <a:cubicBezTo>
                  <a:pt x="298564" y="3284755"/>
                  <a:pt x="414531" y="3157511"/>
                  <a:pt x="444492" y="3057428"/>
                </a:cubicBezTo>
                <a:cubicBezTo>
                  <a:pt x="297367" y="2977878"/>
                  <a:pt x="59708" y="2939068"/>
                  <a:pt x="3118" y="2818778"/>
                </a:cubicBezTo>
                <a:cubicBezTo>
                  <a:pt x="-45325" y="2691462"/>
                  <a:pt x="485656" y="2374024"/>
                  <a:pt x="550382" y="1975104"/>
                </a:cubicBezTo>
                <a:cubicBezTo>
                  <a:pt x="500141" y="266534"/>
                  <a:pt x="1916562" y="11046"/>
                  <a:pt x="2518171" y="0"/>
                </a:cubicBezTo>
                <a:cubicBezTo>
                  <a:pt x="3500737" y="-24"/>
                  <a:pt x="5080834" y="647274"/>
                  <a:pt x="4596738" y="2543951"/>
                </a:cubicBezTo>
                <a:cubicBezTo>
                  <a:pt x="4410358" y="3037075"/>
                  <a:pt x="3846018" y="3622783"/>
                  <a:pt x="3915374" y="3928262"/>
                </a:cubicBezTo>
                <a:cubicBezTo>
                  <a:pt x="3986450" y="4327448"/>
                  <a:pt x="4288129" y="5185614"/>
                  <a:pt x="4395419" y="5544059"/>
                </a:cubicBezTo>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1">
              <a:solidFill>
                <a:schemeClr val="dk1"/>
              </a:solidFill>
              <a:latin typeface="Calibri"/>
              <a:ea typeface="Calibri"/>
              <a:cs typeface="Calibri"/>
              <a:sym typeface="Calibri"/>
            </a:endParaRPr>
          </a:p>
        </p:txBody>
      </p:sp>
      <p:sp>
        <p:nvSpPr>
          <p:cNvPr id="186" name="Google Shape;186;p36"/>
          <p:cNvSpPr/>
          <p:nvPr/>
        </p:nvSpPr>
        <p:spPr>
          <a:xfrm>
            <a:off x="5307540" y="1568997"/>
            <a:ext cx="1378735" cy="1398528"/>
          </a:xfrm>
          <a:custGeom>
            <a:rect b="b" l="l" r="r" t="t"/>
            <a:pathLst>
              <a:path extrusionOk="0" h="1398528" w="1378735">
                <a:moveTo>
                  <a:pt x="768527" y="0"/>
                </a:moveTo>
                <a:lnTo>
                  <a:pt x="972253" y="54588"/>
                </a:lnTo>
                <a:lnTo>
                  <a:pt x="969334" y="228103"/>
                </a:lnTo>
                <a:lnTo>
                  <a:pt x="1079866" y="316610"/>
                </a:lnTo>
                <a:lnTo>
                  <a:pt x="1234336" y="278200"/>
                </a:lnTo>
                <a:lnTo>
                  <a:pt x="1333355" y="464426"/>
                </a:lnTo>
                <a:lnTo>
                  <a:pt x="1223290" y="563656"/>
                </a:lnTo>
                <a:cubicBezTo>
                  <a:pt x="1237087" y="613911"/>
                  <a:pt x="1243590" y="666535"/>
                  <a:pt x="1241255" y="720028"/>
                </a:cubicBezTo>
                <a:lnTo>
                  <a:pt x="1378735" y="796347"/>
                </a:lnTo>
                <a:lnTo>
                  <a:pt x="1324146" y="1000074"/>
                </a:lnTo>
                <a:lnTo>
                  <a:pt x="1157323" y="997268"/>
                </a:lnTo>
                <a:cubicBezTo>
                  <a:pt x="1136231" y="1032510"/>
                  <a:pt x="1110676" y="1064296"/>
                  <a:pt x="1082042" y="1092670"/>
                </a:cubicBezTo>
                <a:lnTo>
                  <a:pt x="1136829" y="1235662"/>
                </a:lnTo>
                <a:lnTo>
                  <a:pt x="964059" y="1356637"/>
                </a:lnTo>
                <a:lnTo>
                  <a:pt x="833014" y="1235724"/>
                </a:lnTo>
                <a:lnTo>
                  <a:pt x="691570" y="1255455"/>
                </a:lnTo>
                <a:lnTo>
                  <a:pt x="612145" y="1398528"/>
                </a:lnTo>
                <a:lnTo>
                  <a:pt x="408418" y="1343940"/>
                </a:lnTo>
                <a:cubicBezTo>
                  <a:pt x="409336" y="1289401"/>
                  <a:pt x="410253" y="1234862"/>
                  <a:pt x="411171" y="1180323"/>
                </a:cubicBezTo>
                <a:cubicBezTo>
                  <a:pt x="369070" y="1150854"/>
                  <a:pt x="331546" y="1116202"/>
                  <a:pt x="298691" y="1095691"/>
                </a:cubicBezTo>
                <a:lnTo>
                  <a:pt x="128320" y="1128695"/>
                </a:lnTo>
                <a:lnTo>
                  <a:pt x="39183" y="937542"/>
                </a:lnTo>
                <a:lnTo>
                  <a:pt x="154405" y="844117"/>
                </a:lnTo>
                <a:cubicBezTo>
                  <a:pt x="142107" y="799040"/>
                  <a:pt x="135683" y="752063"/>
                  <a:pt x="135673" y="704255"/>
                </a:cubicBezTo>
                <a:lnTo>
                  <a:pt x="0" y="628938"/>
                </a:lnTo>
                <a:lnTo>
                  <a:pt x="54588" y="425211"/>
                </a:lnTo>
                <a:lnTo>
                  <a:pt x="210062" y="427826"/>
                </a:lnTo>
                <a:cubicBezTo>
                  <a:pt x="231154" y="390604"/>
                  <a:pt x="256624" y="356666"/>
                  <a:pt x="285437" y="326289"/>
                </a:cubicBezTo>
                <a:lnTo>
                  <a:pt x="233363" y="165678"/>
                </a:lnTo>
                <a:lnTo>
                  <a:pt x="412228" y="53911"/>
                </a:lnTo>
                <a:lnTo>
                  <a:pt x="537137" y="174382"/>
                </a:lnTo>
                <a:lnTo>
                  <a:pt x="689625" y="153155"/>
                </a:lnTo>
                <a:lnTo>
                  <a:pt x="768527" y="0"/>
                </a:lnTo>
                <a:close/>
              </a:path>
            </a:pathLst>
          </a:custGeom>
          <a:noFill/>
          <a:ln cap="flat" cmpd="sng" w="381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chemeClr val="lt1"/>
              </a:solidFill>
              <a:latin typeface="Calibri"/>
              <a:ea typeface="Calibri"/>
              <a:cs typeface="Calibri"/>
              <a:sym typeface="Calibri"/>
            </a:endParaRPr>
          </a:p>
        </p:txBody>
      </p:sp>
      <p:sp>
        <p:nvSpPr>
          <p:cNvPr id="187" name="Google Shape;187;p36"/>
          <p:cNvSpPr/>
          <p:nvPr/>
        </p:nvSpPr>
        <p:spPr>
          <a:xfrm>
            <a:off x="5823064" y="1930103"/>
            <a:ext cx="356861" cy="698675"/>
          </a:xfrm>
          <a:custGeom>
            <a:rect b="b" l="l" r="r" t="t"/>
            <a:pathLst>
              <a:path extrusionOk="0" h="698675" w="356861">
                <a:moveTo>
                  <a:pt x="178431" y="0"/>
                </a:moveTo>
                <a:cubicBezTo>
                  <a:pt x="276976" y="0"/>
                  <a:pt x="356861" y="79887"/>
                  <a:pt x="356861" y="178431"/>
                </a:cubicBezTo>
                <a:cubicBezTo>
                  <a:pt x="356861" y="227703"/>
                  <a:pt x="336890" y="272311"/>
                  <a:pt x="304600" y="304601"/>
                </a:cubicBezTo>
                <a:lnTo>
                  <a:pt x="282306" y="319632"/>
                </a:lnTo>
                <a:lnTo>
                  <a:pt x="337514" y="620208"/>
                </a:lnTo>
                <a:cubicBezTo>
                  <a:pt x="338590" y="663204"/>
                  <a:pt x="314942" y="698675"/>
                  <a:pt x="285920" y="698675"/>
                </a:cubicBezTo>
                <a:lnTo>
                  <a:pt x="70943" y="698675"/>
                </a:lnTo>
                <a:cubicBezTo>
                  <a:pt x="41922" y="698675"/>
                  <a:pt x="18274" y="663204"/>
                  <a:pt x="18274" y="620208"/>
                </a:cubicBezTo>
                <a:lnTo>
                  <a:pt x="73601" y="318987"/>
                </a:lnTo>
                <a:lnTo>
                  <a:pt x="52262" y="304601"/>
                </a:lnTo>
                <a:cubicBezTo>
                  <a:pt x="19972" y="272311"/>
                  <a:pt x="0" y="227703"/>
                  <a:pt x="0" y="178431"/>
                </a:cubicBezTo>
                <a:cubicBezTo>
                  <a:pt x="0" y="79887"/>
                  <a:pt x="79887" y="0"/>
                  <a:pt x="178431" y="0"/>
                </a:cubicBezTo>
                <a:close/>
              </a:path>
            </a:pathLst>
          </a:custGeom>
          <a:noFill/>
          <a:ln cap="flat" cmpd="sng" w="38100">
            <a:solidFill>
              <a:schemeClr val="accent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
        <p:nvSpPr>
          <p:cNvPr id="188" name="Google Shape;188;p36"/>
          <p:cNvSpPr/>
          <p:nvPr/>
        </p:nvSpPr>
        <p:spPr>
          <a:xfrm rot="2435134">
            <a:off x="6273577" y="1281733"/>
            <a:ext cx="2000929" cy="1901483"/>
          </a:xfrm>
          <a:custGeom>
            <a:rect b="b" l="l" r="r" t="t"/>
            <a:pathLst>
              <a:path extrusionOk="0" h="1925404" w="2026101">
                <a:moveTo>
                  <a:pt x="1825913" y="236637"/>
                </a:moveTo>
                <a:cubicBezTo>
                  <a:pt x="1777023" y="183773"/>
                  <a:pt x="1699870" y="161448"/>
                  <a:pt x="1627004" y="185737"/>
                </a:cubicBezTo>
                <a:cubicBezTo>
                  <a:pt x="1553661" y="210502"/>
                  <a:pt x="1490796" y="283845"/>
                  <a:pt x="1501274" y="388620"/>
                </a:cubicBezTo>
                <a:cubicBezTo>
                  <a:pt x="1502226" y="401955"/>
                  <a:pt x="1499369" y="405765"/>
                  <a:pt x="1486034" y="406717"/>
                </a:cubicBezTo>
                <a:cubicBezTo>
                  <a:pt x="1442219" y="408622"/>
                  <a:pt x="1397451" y="408622"/>
                  <a:pt x="1353636" y="409575"/>
                </a:cubicBezTo>
                <a:cubicBezTo>
                  <a:pt x="1321251" y="410527"/>
                  <a:pt x="1322204" y="410527"/>
                  <a:pt x="1321251" y="378142"/>
                </a:cubicBezTo>
                <a:cubicBezTo>
                  <a:pt x="1317441" y="243840"/>
                  <a:pt x="1196474" y="122872"/>
                  <a:pt x="1039311" y="145732"/>
                </a:cubicBezTo>
                <a:cubicBezTo>
                  <a:pt x="898341" y="165735"/>
                  <a:pt x="809759" y="290512"/>
                  <a:pt x="829761" y="430530"/>
                </a:cubicBezTo>
                <a:cubicBezTo>
                  <a:pt x="846906" y="546735"/>
                  <a:pt x="950729" y="637222"/>
                  <a:pt x="1067886" y="638175"/>
                </a:cubicBezTo>
                <a:cubicBezTo>
                  <a:pt x="1118369" y="639127"/>
                  <a:pt x="1165041" y="626745"/>
                  <a:pt x="1207904" y="599122"/>
                </a:cubicBezTo>
                <a:cubicBezTo>
                  <a:pt x="1220286" y="591502"/>
                  <a:pt x="1227906" y="592455"/>
                  <a:pt x="1236479" y="603885"/>
                </a:cubicBezTo>
                <a:cubicBezTo>
                  <a:pt x="1243146" y="612457"/>
                  <a:pt x="1250766" y="620077"/>
                  <a:pt x="1258386" y="627697"/>
                </a:cubicBezTo>
                <a:cubicBezTo>
                  <a:pt x="1261244" y="630555"/>
                  <a:pt x="1264101" y="635317"/>
                  <a:pt x="1269816" y="632460"/>
                </a:cubicBezTo>
                <a:cubicBezTo>
                  <a:pt x="1274579" y="629602"/>
                  <a:pt x="1278389" y="625792"/>
                  <a:pt x="1277436" y="620077"/>
                </a:cubicBezTo>
                <a:cubicBezTo>
                  <a:pt x="1277436" y="616267"/>
                  <a:pt x="1276484" y="611505"/>
                  <a:pt x="1275531" y="607695"/>
                </a:cubicBezTo>
                <a:cubicBezTo>
                  <a:pt x="1266006" y="544830"/>
                  <a:pt x="1317441" y="495300"/>
                  <a:pt x="1380306" y="506730"/>
                </a:cubicBezTo>
                <a:cubicBezTo>
                  <a:pt x="1456506" y="520065"/>
                  <a:pt x="1514609" y="585787"/>
                  <a:pt x="1518419" y="662940"/>
                </a:cubicBezTo>
                <a:cubicBezTo>
                  <a:pt x="1520324" y="702945"/>
                  <a:pt x="1495559" y="739140"/>
                  <a:pt x="1456506" y="750570"/>
                </a:cubicBezTo>
                <a:cubicBezTo>
                  <a:pt x="1439361" y="755332"/>
                  <a:pt x="1422216" y="756285"/>
                  <a:pt x="1405071" y="751522"/>
                </a:cubicBezTo>
                <a:cubicBezTo>
                  <a:pt x="1396499" y="749617"/>
                  <a:pt x="1386974" y="747712"/>
                  <a:pt x="1382211" y="757237"/>
                </a:cubicBezTo>
                <a:cubicBezTo>
                  <a:pt x="1377449" y="766762"/>
                  <a:pt x="1387926" y="768667"/>
                  <a:pt x="1391736" y="774382"/>
                </a:cubicBezTo>
                <a:cubicBezTo>
                  <a:pt x="1396499" y="780097"/>
                  <a:pt x="1401261" y="785812"/>
                  <a:pt x="1407929" y="791527"/>
                </a:cubicBezTo>
                <a:cubicBezTo>
                  <a:pt x="1420311" y="802005"/>
                  <a:pt x="1420311" y="810577"/>
                  <a:pt x="1409834" y="823912"/>
                </a:cubicBezTo>
                <a:cubicBezTo>
                  <a:pt x="1379354" y="862012"/>
                  <a:pt x="1363161" y="907732"/>
                  <a:pt x="1360304" y="956310"/>
                </a:cubicBezTo>
                <a:cubicBezTo>
                  <a:pt x="1349826" y="1101090"/>
                  <a:pt x="1462221" y="1220152"/>
                  <a:pt x="1607001" y="1220152"/>
                </a:cubicBezTo>
                <a:cubicBezTo>
                  <a:pt x="1619384" y="1219200"/>
                  <a:pt x="1632719" y="1220152"/>
                  <a:pt x="1645101" y="1217295"/>
                </a:cubicBezTo>
                <a:cubicBezTo>
                  <a:pt x="1743209" y="1199197"/>
                  <a:pt x="1812741" y="1143000"/>
                  <a:pt x="1842269" y="1047750"/>
                </a:cubicBezTo>
                <a:cubicBezTo>
                  <a:pt x="1872749" y="951547"/>
                  <a:pt x="1849889" y="864870"/>
                  <a:pt x="1778451" y="793432"/>
                </a:cubicBezTo>
                <a:cubicBezTo>
                  <a:pt x="1737494" y="752475"/>
                  <a:pt x="1685106" y="730567"/>
                  <a:pt x="1627004" y="725805"/>
                </a:cubicBezTo>
                <a:cubicBezTo>
                  <a:pt x="1610811" y="724852"/>
                  <a:pt x="1607954" y="717232"/>
                  <a:pt x="1609859" y="702945"/>
                </a:cubicBezTo>
                <a:cubicBezTo>
                  <a:pt x="1615574" y="658177"/>
                  <a:pt x="1620336" y="613410"/>
                  <a:pt x="1625099" y="568642"/>
                </a:cubicBezTo>
                <a:cubicBezTo>
                  <a:pt x="1627956" y="544830"/>
                  <a:pt x="1628909" y="543877"/>
                  <a:pt x="1652721" y="547687"/>
                </a:cubicBezTo>
                <a:cubicBezTo>
                  <a:pt x="1687964" y="553402"/>
                  <a:pt x="1722254" y="551497"/>
                  <a:pt x="1755591" y="538162"/>
                </a:cubicBezTo>
                <a:cubicBezTo>
                  <a:pt x="1850841" y="501015"/>
                  <a:pt x="1898466" y="394335"/>
                  <a:pt x="1864176" y="299085"/>
                </a:cubicBezTo>
                <a:cubicBezTo>
                  <a:pt x="1855365" y="275272"/>
                  <a:pt x="1842209" y="254258"/>
                  <a:pt x="1825913" y="236637"/>
                </a:cubicBezTo>
                <a:close/>
                <a:moveTo>
                  <a:pt x="1939647" y="136464"/>
                </a:moveTo>
                <a:cubicBezTo>
                  <a:pt x="1959382" y="158338"/>
                  <a:pt x="1976691" y="183356"/>
                  <a:pt x="1990859" y="211455"/>
                </a:cubicBezTo>
                <a:cubicBezTo>
                  <a:pt x="2008004" y="245745"/>
                  <a:pt x="2016576" y="281940"/>
                  <a:pt x="2025149" y="318135"/>
                </a:cubicBezTo>
                <a:cubicBezTo>
                  <a:pt x="2026101" y="349567"/>
                  <a:pt x="2026101" y="381000"/>
                  <a:pt x="2026101" y="412432"/>
                </a:cubicBezTo>
                <a:cubicBezTo>
                  <a:pt x="2015624" y="457200"/>
                  <a:pt x="2003241" y="501015"/>
                  <a:pt x="1978476" y="540067"/>
                </a:cubicBezTo>
                <a:cubicBezTo>
                  <a:pt x="1949901" y="586740"/>
                  <a:pt x="1912754" y="624840"/>
                  <a:pt x="1865129" y="653415"/>
                </a:cubicBezTo>
                <a:cubicBezTo>
                  <a:pt x="1849889" y="662940"/>
                  <a:pt x="1849889" y="662940"/>
                  <a:pt x="1863224" y="674370"/>
                </a:cubicBezTo>
                <a:cubicBezTo>
                  <a:pt x="1944186" y="745807"/>
                  <a:pt x="1989906" y="835342"/>
                  <a:pt x="1999431" y="943927"/>
                </a:cubicBezTo>
                <a:cubicBezTo>
                  <a:pt x="2013719" y="1120140"/>
                  <a:pt x="1907991" y="1285875"/>
                  <a:pt x="1739399" y="1343977"/>
                </a:cubicBezTo>
                <a:cubicBezTo>
                  <a:pt x="1603191" y="1391602"/>
                  <a:pt x="1474604" y="1370647"/>
                  <a:pt x="1360304" y="1281112"/>
                </a:cubicBezTo>
                <a:cubicBezTo>
                  <a:pt x="1261244" y="1203007"/>
                  <a:pt x="1213619" y="1098232"/>
                  <a:pt x="1211714" y="973455"/>
                </a:cubicBezTo>
                <a:cubicBezTo>
                  <a:pt x="1183933" y="925989"/>
                  <a:pt x="1202506" y="976313"/>
                  <a:pt x="1193616" y="996315"/>
                </a:cubicBezTo>
                <a:cubicBezTo>
                  <a:pt x="1181234" y="1028700"/>
                  <a:pt x="1169804" y="1061085"/>
                  <a:pt x="1158374" y="1093470"/>
                </a:cubicBezTo>
                <a:cubicBezTo>
                  <a:pt x="1154564" y="1104900"/>
                  <a:pt x="1148849" y="1108710"/>
                  <a:pt x="1137419" y="1108710"/>
                </a:cubicBezTo>
                <a:cubicBezTo>
                  <a:pt x="1105986" y="1109662"/>
                  <a:pt x="1073601" y="1111567"/>
                  <a:pt x="1039311" y="1113472"/>
                </a:cubicBezTo>
                <a:cubicBezTo>
                  <a:pt x="1050741" y="1130617"/>
                  <a:pt x="1059314" y="1145857"/>
                  <a:pt x="1063124" y="1163002"/>
                </a:cubicBezTo>
                <a:cubicBezTo>
                  <a:pt x="1071696" y="1203960"/>
                  <a:pt x="1051694" y="1248727"/>
                  <a:pt x="1014546" y="1270635"/>
                </a:cubicBezTo>
                <a:cubicBezTo>
                  <a:pt x="976446" y="1292542"/>
                  <a:pt x="926916" y="1288732"/>
                  <a:pt x="897389" y="1259205"/>
                </a:cubicBezTo>
                <a:cubicBezTo>
                  <a:pt x="885006" y="1246822"/>
                  <a:pt x="878339" y="1248727"/>
                  <a:pt x="866909" y="1259205"/>
                </a:cubicBezTo>
                <a:lnTo>
                  <a:pt x="141485" y="1925404"/>
                </a:lnTo>
                <a:lnTo>
                  <a:pt x="0" y="1769959"/>
                </a:lnTo>
                <a:lnTo>
                  <a:pt x="730701" y="1106805"/>
                </a:lnTo>
                <a:cubicBezTo>
                  <a:pt x="762259" y="1078078"/>
                  <a:pt x="740226" y="1093470"/>
                  <a:pt x="732606" y="1083945"/>
                </a:cubicBezTo>
                <a:cubicBezTo>
                  <a:pt x="699269" y="1042035"/>
                  <a:pt x="703079" y="984885"/>
                  <a:pt x="740226" y="947737"/>
                </a:cubicBezTo>
                <a:cubicBezTo>
                  <a:pt x="776421" y="911542"/>
                  <a:pt x="833571" y="908685"/>
                  <a:pt x="875481" y="941070"/>
                </a:cubicBezTo>
                <a:cubicBezTo>
                  <a:pt x="900563" y="938848"/>
                  <a:pt x="886435" y="948690"/>
                  <a:pt x="890721" y="934402"/>
                </a:cubicBezTo>
                <a:cubicBezTo>
                  <a:pt x="894531" y="907732"/>
                  <a:pt x="898341" y="882015"/>
                  <a:pt x="901199" y="855345"/>
                </a:cubicBezTo>
                <a:cubicBezTo>
                  <a:pt x="902151" y="842010"/>
                  <a:pt x="896505" y="840117"/>
                  <a:pt x="921201" y="832485"/>
                </a:cubicBezTo>
                <a:cubicBezTo>
                  <a:pt x="945897" y="824853"/>
                  <a:pt x="1012074" y="801103"/>
                  <a:pt x="1049377" y="809555"/>
                </a:cubicBezTo>
                <a:cubicBezTo>
                  <a:pt x="1022989" y="787723"/>
                  <a:pt x="1023634" y="795239"/>
                  <a:pt x="991686" y="782955"/>
                </a:cubicBezTo>
                <a:cubicBezTo>
                  <a:pt x="834473" y="722506"/>
                  <a:pt x="705936" y="609600"/>
                  <a:pt x="683076" y="446722"/>
                </a:cubicBezTo>
                <a:cubicBezTo>
                  <a:pt x="653549" y="238125"/>
                  <a:pt x="796424" y="40957"/>
                  <a:pt x="1004069" y="4762"/>
                </a:cubicBezTo>
                <a:cubicBezTo>
                  <a:pt x="1010736" y="3810"/>
                  <a:pt x="1018356" y="1905"/>
                  <a:pt x="1025024" y="0"/>
                </a:cubicBezTo>
                <a:lnTo>
                  <a:pt x="1120274" y="0"/>
                </a:lnTo>
                <a:cubicBezTo>
                  <a:pt x="1123131" y="952"/>
                  <a:pt x="1125989" y="1905"/>
                  <a:pt x="1128846" y="1905"/>
                </a:cubicBezTo>
                <a:cubicBezTo>
                  <a:pt x="1237431" y="20002"/>
                  <a:pt x="1326014" y="72390"/>
                  <a:pt x="1391736" y="160972"/>
                </a:cubicBezTo>
                <a:cubicBezTo>
                  <a:pt x="1403166" y="176212"/>
                  <a:pt x="1403166" y="176212"/>
                  <a:pt x="1413644" y="160972"/>
                </a:cubicBezTo>
                <a:cubicBezTo>
                  <a:pt x="1544493" y="-15717"/>
                  <a:pt x="1801504" y="-16654"/>
                  <a:pt x="1939647" y="1364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pic>
        <p:nvPicPr>
          <p:cNvPr id="189" name="Google Shape;189;p36"/>
          <p:cNvPicPr preferRelativeResize="0"/>
          <p:nvPr/>
        </p:nvPicPr>
        <p:blipFill>
          <a:blip r:embed="rId3">
            <a:alphaModFix/>
          </a:blip>
          <a:stretch>
            <a:fillRect/>
          </a:stretch>
        </p:blipFill>
        <p:spPr>
          <a:xfrm>
            <a:off x="0" y="4346938"/>
            <a:ext cx="9267825" cy="1714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73763"/>
        </a:solidFill>
      </p:bgPr>
    </p:bg>
    <p:spTree>
      <p:nvGrpSpPr>
        <p:cNvPr id="193" name="Shape 193"/>
        <p:cNvGrpSpPr/>
        <p:nvPr/>
      </p:nvGrpSpPr>
      <p:grpSpPr>
        <a:xfrm>
          <a:off x="0" y="0"/>
          <a:ext cx="0" cy="0"/>
          <a:chOff x="0" y="0"/>
          <a:chExt cx="0" cy="0"/>
        </a:xfrm>
      </p:grpSpPr>
      <p:sp>
        <p:nvSpPr>
          <p:cNvPr id="194" name="Google Shape;194;p37"/>
          <p:cNvSpPr txBox="1"/>
          <p:nvPr/>
        </p:nvSpPr>
        <p:spPr>
          <a:xfrm>
            <a:off x="2524750" y="720000"/>
            <a:ext cx="8935200" cy="5679900"/>
          </a:xfrm>
          <a:prstGeom prst="rect">
            <a:avLst/>
          </a:prstGeom>
          <a:noFill/>
          <a:ln>
            <a:noFill/>
          </a:ln>
        </p:spPr>
        <p:txBody>
          <a:bodyPr anchorCtr="0" anchor="t" bIns="91425" lIns="91425" spcFirstLastPara="1" rIns="91425" wrap="square" tIns="91425">
            <a:spAutoFit/>
          </a:bodyPr>
          <a:lstStyle/>
          <a:p>
            <a:pPr indent="-361950" lvl="0" marL="457200" rtl="0" algn="l">
              <a:spcBef>
                <a:spcPts val="0"/>
              </a:spcBef>
              <a:spcAft>
                <a:spcPts val="0"/>
              </a:spcAft>
              <a:buSzPts val="2100"/>
              <a:buFont typeface="Times New Roman"/>
              <a:buChar char="●"/>
            </a:pPr>
            <a:r>
              <a:rPr b="1" lang="en-US" sz="2100">
                <a:latin typeface="Times New Roman"/>
                <a:ea typeface="Times New Roman"/>
                <a:cs typeface="Times New Roman"/>
                <a:sym typeface="Times New Roman"/>
              </a:rPr>
              <a:t>The First Stage is the “Bring It on Stage”: this is the first stage in the career life. The age of the people in this stage is from the mid 20’s to the early 30’s. People in this stage of their career development are very active, strong and powerful. They determine to make their mark in the world of work.</a:t>
            </a:r>
            <a:endParaRPr b="1" sz="2100">
              <a:latin typeface="Times New Roman"/>
              <a:ea typeface="Times New Roman"/>
              <a:cs typeface="Times New Roman"/>
              <a:sym typeface="Times New Roman"/>
            </a:endParaRPr>
          </a:p>
          <a:p>
            <a:pPr indent="0" lvl="0" marL="914400" rtl="0" algn="l">
              <a:spcBef>
                <a:spcPts val="0"/>
              </a:spcBef>
              <a:spcAft>
                <a:spcPts val="0"/>
              </a:spcAft>
              <a:buNone/>
            </a:pPr>
            <a:r>
              <a:t/>
            </a:r>
            <a:endParaRPr b="1" sz="21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Char char="●"/>
            </a:pPr>
            <a:r>
              <a:rPr b="1" lang="en-US" sz="2100">
                <a:latin typeface="Times New Roman"/>
                <a:ea typeface="Times New Roman"/>
                <a:cs typeface="Times New Roman"/>
                <a:sym typeface="Times New Roman"/>
              </a:rPr>
              <a:t>The Second Stage is the “Realistic Stage”: the age of the people in this stage is from the early 30’s to mid 40’s. During this stage specific values and career realities begin to come out. At the point of the career development, people of this stage feel that the values could create a conflict between choosing priorities in their work life and their home lives.</a:t>
            </a:r>
            <a:endParaRPr b="1" sz="2100">
              <a:latin typeface="Times New Roman"/>
              <a:ea typeface="Times New Roman"/>
              <a:cs typeface="Times New Roman"/>
              <a:sym typeface="Times New Roman"/>
            </a:endParaRPr>
          </a:p>
          <a:p>
            <a:pPr indent="0" lvl="0" marL="914400" rtl="0" algn="l">
              <a:spcBef>
                <a:spcPts val="0"/>
              </a:spcBef>
              <a:spcAft>
                <a:spcPts val="0"/>
              </a:spcAft>
              <a:buNone/>
            </a:pPr>
            <a:r>
              <a:t/>
            </a:r>
            <a:endParaRPr b="1" sz="2100">
              <a:latin typeface="Times New Roman"/>
              <a:ea typeface="Times New Roman"/>
              <a:cs typeface="Times New Roman"/>
              <a:sym typeface="Times New Roman"/>
            </a:endParaRPr>
          </a:p>
          <a:p>
            <a:pPr indent="-361950" lvl="0" marL="457200" rtl="0" algn="l">
              <a:spcBef>
                <a:spcPts val="0"/>
              </a:spcBef>
              <a:spcAft>
                <a:spcPts val="0"/>
              </a:spcAft>
              <a:buSzPts val="2100"/>
              <a:buFont typeface="Times New Roman"/>
              <a:buChar char="●"/>
            </a:pPr>
            <a:r>
              <a:rPr b="1" lang="en-US" sz="2100">
                <a:latin typeface="Times New Roman"/>
                <a:ea typeface="Times New Roman"/>
                <a:cs typeface="Times New Roman"/>
                <a:sym typeface="Times New Roman"/>
              </a:rPr>
              <a:t>The Third Stage is the “Reinvention Stage”: this is the last stage in the career development. The age of the people in this stage is from the mid 40’s to retirement. This stage starts when people began to redefining and reconciling their work life and personal life.</a:t>
            </a:r>
            <a:endParaRPr b="1" sz="2100">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ontents Slide Master">
  <a:themeElements>
    <a:clrScheme name="ALLPPT-Bussiness Key">
      <a:dk1>
        <a:srgbClr val="000000"/>
      </a:dk1>
      <a:lt1>
        <a:srgbClr val="FFFFFF"/>
      </a:lt1>
      <a:dk2>
        <a:srgbClr val="44546A"/>
      </a:dk2>
      <a:lt2>
        <a:srgbClr val="E7E6E6"/>
      </a:lt2>
      <a:accent1>
        <a:srgbClr val="E6106D"/>
      </a:accent1>
      <a:accent2>
        <a:srgbClr val="2C2C2C"/>
      </a:accent2>
      <a:accent3>
        <a:srgbClr val="E6106D"/>
      </a:accent3>
      <a:accent4>
        <a:srgbClr val="2C2C2C"/>
      </a:accent4>
      <a:accent5>
        <a:srgbClr val="E6106D"/>
      </a:accent5>
      <a:accent6>
        <a:srgbClr val="2C2C2C"/>
      </a:accent6>
      <a:hlink>
        <a:srgbClr val="FFFFF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ALLPPT-Bussiness Key">
      <a:dk1>
        <a:srgbClr val="000000"/>
      </a:dk1>
      <a:lt1>
        <a:srgbClr val="FFFFFF"/>
      </a:lt1>
      <a:dk2>
        <a:srgbClr val="44546A"/>
      </a:dk2>
      <a:lt2>
        <a:srgbClr val="E7E6E6"/>
      </a:lt2>
      <a:accent1>
        <a:srgbClr val="E6106D"/>
      </a:accent1>
      <a:accent2>
        <a:srgbClr val="2C2C2C"/>
      </a:accent2>
      <a:accent3>
        <a:srgbClr val="E6106D"/>
      </a:accent3>
      <a:accent4>
        <a:srgbClr val="2C2C2C"/>
      </a:accent4>
      <a:accent5>
        <a:srgbClr val="E6106D"/>
      </a:accent5>
      <a:accent6>
        <a:srgbClr val="2C2C2C"/>
      </a:accent6>
      <a:hlink>
        <a:srgbClr val="FFFFF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ection Break Slide Master">
  <a:themeElements>
    <a:clrScheme name="ALLPPT-Bussiness Key">
      <a:dk1>
        <a:srgbClr val="000000"/>
      </a:dk1>
      <a:lt1>
        <a:srgbClr val="FFFFFF"/>
      </a:lt1>
      <a:dk2>
        <a:srgbClr val="44546A"/>
      </a:dk2>
      <a:lt2>
        <a:srgbClr val="E7E6E6"/>
      </a:lt2>
      <a:accent1>
        <a:srgbClr val="E6106D"/>
      </a:accent1>
      <a:accent2>
        <a:srgbClr val="2C2C2C"/>
      </a:accent2>
      <a:accent3>
        <a:srgbClr val="E6106D"/>
      </a:accent3>
      <a:accent4>
        <a:srgbClr val="2C2C2C"/>
      </a:accent4>
      <a:accent5>
        <a:srgbClr val="E6106D"/>
      </a:accent5>
      <a:accent6>
        <a:srgbClr val="2C2C2C"/>
      </a:accent6>
      <a:hlink>
        <a:srgbClr val="FFFFF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